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2" r:id="rId4"/>
    <p:sldId id="266" r:id="rId5"/>
    <p:sldId id="270" r:id="rId6"/>
    <p:sldId id="267" r:id="rId7"/>
    <p:sldId id="271" r:id="rId8"/>
    <p:sldId id="272" r:id="rId9"/>
    <p:sldId id="273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4"/>
  </p:normalViewPr>
  <p:slideViewPr>
    <p:cSldViewPr snapToGrid="0" showGuides="1">
      <p:cViewPr varScale="1">
        <p:scale>
          <a:sx n="101" d="100"/>
          <a:sy n="101" d="100"/>
        </p:scale>
        <p:origin x="9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648AC-4BF9-C244-BA6B-A623A4B3E1FC}" type="doc">
      <dgm:prSet loTypeId="urn:microsoft.com/office/officeart/2005/8/layout/lProcess3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780A8FF-6AE6-034A-89F6-6F3E4557D121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Письменность Древнего Египта называлась иероглифами – </a:t>
          </a:r>
          <a:r>
            <a:rPr lang="ru-RU" b="1" dirty="0"/>
            <a:t>«словами бога»</a:t>
          </a:r>
          <a:r>
            <a:rPr lang="ru-RU" dirty="0"/>
            <a:t>.</a:t>
          </a:r>
        </a:p>
      </dgm:t>
    </dgm:pt>
    <dgm:pt modelId="{F69FD7B7-092F-544B-803D-498AEE607B32}" type="parTrans" cxnId="{50D6FC8C-5CD9-8D40-9CE9-06409D983F6A}">
      <dgm:prSet/>
      <dgm:spPr/>
      <dgm:t>
        <a:bodyPr/>
        <a:lstStyle/>
        <a:p>
          <a:endParaRPr lang="ru-RU"/>
        </a:p>
      </dgm:t>
    </dgm:pt>
    <dgm:pt modelId="{88EFB945-DD47-354C-AD1A-632FD89CE4CF}" type="sibTrans" cxnId="{50D6FC8C-5CD9-8D40-9CE9-06409D983F6A}">
      <dgm:prSet/>
      <dgm:spPr/>
      <dgm:t>
        <a:bodyPr/>
        <a:lstStyle/>
        <a:p>
          <a:endParaRPr lang="ru-RU"/>
        </a:p>
      </dgm:t>
    </dgm:pt>
    <dgm:pt modelId="{5B09DB67-4D04-8C46-8E90-EB0E113EED06}">
      <dgm:prSet/>
      <dgm:spPr/>
      <dgm:t>
        <a:bodyPr/>
        <a:lstStyle/>
        <a:p>
          <a:r>
            <a:rPr lang="ru-RU" dirty="0"/>
            <a:t>Таинственные знаки писали на стенах пирамид, гробниц и на папирусе.</a:t>
          </a:r>
        </a:p>
      </dgm:t>
    </dgm:pt>
    <dgm:pt modelId="{284B6ABB-F95C-2B41-8C4E-1A970FDFD52F}" type="parTrans" cxnId="{3B7FABE8-6E90-6D4B-B9F6-112E988C385C}">
      <dgm:prSet/>
      <dgm:spPr/>
      <dgm:t>
        <a:bodyPr/>
        <a:lstStyle/>
        <a:p>
          <a:endParaRPr lang="ru-RU"/>
        </a:p>
      </dgm:t>
    </dgm:pt>
    <dgm:pt modelId="{C9610EA6-6DCC-5646-A3BD-3244E2925811}" type="sibTrans" cxnId="{3B7FABE8-6E90-6D4B-B9F6-112E988C385C}">
      <dgm:prSet/>
      <dgm:spPr/>
      <dgm:t>
        <a:bodyPr/>
        <a:lstStyle/>
        <a:p>
          <a:endParaRPr lang="ru-RU"/>
        </a:p>
      </dgm:t>
    </dgm:pt>
    <dgm:pt modelId="{57662182-7A54-914D-A503-E5FBC04E6E8E}">
      <dgm:prSet/>
      <dgm:spPr/>
      <dgm:t>
        <a:bodyPr/>
        <a:lstStyle/>
        <a:p>
          <a:r>
            <a:rPr lang="ru-RU" dirty="0"/>
            <a:t>Со временем письмо было забыто.</a:t>
          </a:r>
        </a:p>
      </dgm:t>
    </dgm:pt>
    <dgm:pt modelId="{59E5FE51-63AD-F64C-93DB-76582049EE3D}" type="parTrans" cxnId="{E534EB65-E073-3749-BA25-3D7A1A8A546A}">
      <dgm:prSet/>
      <dgm:spPr/>
      <dgm:t>
        <a:bodyPr/>
        <a:lstStyle/>
        <a:p>
          <a:endParaRPr lang="ru-RU"/>
        </a:p>
      </dgm:t>
    </dgm:pt>
    <dgm:pt modelId="{17B970FC-EBEB-B747-B199-102D338A8C86}" type="sibTrans" cxnId="{E534EB65-E073-3749-BA25-3D7A1A8A546A}">
      <dgm:prSet/>
      <dgm:spPr/>
      <dgm:t>
        <a:bodyPr/>
        <a:lstStyle/>
        <a:p>
          <a:endParaRPr lang="ru-RU"/>
        </a:p>
      </dgm:t>
    </dgm:pt>
    <dgm:pt modelId="{3DC67679-ACB6-C949-90D2-4DBB8065CCF2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Франсуа Шампольон </a:t>
          </a:r>
          <a:r>
            <a:rPr lang="ru-RU" dirty="0"/>
            <a:t>(1790–1832), французский учёный, сумел расшифровать иероглифы, изучая Розеттский камень.</a:t>
          </a:r>
        </a:p>
      </dgm:t>
    </dgm:pt>
    <dgm:pt modelId="{DCFBD95E-FBF8-C346-8E82-5B5CE9B9F055}" type="parTrans" cxnId="{78B4F247-6299-D540-83B0-B1B2607A3FA2}">
      <dgm:prSet/>
      <dgm:spPr/>
      <dgm:t>
        <a:bodyPr/>
        <a:lstStyle/>
        <a:p>
          <a:endParaRPr lang="ru-RU"/>
        </a:p>
      </dgm:t>
    </dgm:pt>
    <dgm:pt modelId="{8D0A8307-0150-FE4F-8ED2-1D8E310C485A}" type="sibTrans" cxnId="{78B4F247-6299-D540-83B0-B1B2607A3FA2}">
      <dgm:prSet/>
      <dgm:spPr/>
      <dgm:t>
        <a:bodyPr/>
        <a:lstStyle/>
        <a:p>
          <a:endParaRPr lang="ru-RU"/>
        </a:p>
      </dgm:t>
    </dgm:pt>
    <dgm:pt modelId="{4EF9523B-2679-E445-A91F-A51A1388EA02}" type="pres">
      <dgm:prSet presAssocID="{A91648AC-4BF9-C244-BA6B-A623A4B3E1F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65C796E-474F-A54B-9DE0-8267D8421209}" type="pres">
      <dgm:prSet presAssocID="{3780A8FF-6AE6-034A-89F6-6F3E4557D121}" presName="horFlow" presStyleCnt="0"/>
      <dgm:spPr/>
    </dgm:pt>
    <dgm:pt modelId="{34A92B44-EE3C-FB44-B13E-FB062E87D2F1}" type="pres">
      <dgm:prSet presAssocID="{3780A8FF-6AE6-034A-89F6-6F3E4557D121}" presName="bigChev" presStyleLbl="node1" presStyleIdx="0" presStyleCnt="2"/>
      <dgm:spPr/>
    </dgm:pt>
    <dgm:pt modelId="{A06AF8F3-2AA6-6841-BFBC-B96ACCB33678}" type="pres">
      <dgm:prSet presAssocID="{284B6ABB-F95C-2B41-8C4E-1A970FDFD52F}" presName="parTrans" presStyleCnt="0"/>
      <dgm:spPr/>
    </dgm:pt>
    <dgm:pt modelId="{2281DA8D-354D-7E45-8764-8C1129725CCC}" type="pres">
      <dgm:prSet presAssocID="{5B09DB67-4D04-8C46-8E90-EB0E113EED06}" presName="node" presStyleLbl="alignAccFollowNode1" presStyleIdx="0" presStyleCnt="2">
        <dgm:presLayoutVars>
          <dgm:bulletEnabled val="1"/>
        </dgm:presLayoutVars>
      </dgm:prSet>
      <dgm:spPr/>
    </dgm:pt>
    <dgm:pt modelId="{09384C96-D418-0044-AA3F-FE4D42C936D3}" type="pres">
      <dgm:prSet presAssocID="{C9610EA6-6DCC-5646-A3BD-3244E2925811}" presName="sibTrans" presStyleCnt="0"/>
      <dgm:spPr/>
    </dgm:pt>
    <dgm:pt modelId="{D17CA0AF-8789-604E-BBA4-5F522EB6F4A8}" type="pres">
      <dgm:prSet presAssocID="{57662182-7A54-914D-A503-E5FBC04E6E8E}" presName="node" presStyleLbl="alignAccFollowNode1" presStyleIdx="1" presStyleCnt="2">
        <dgm:presLayoutVars>
          <dgm:bulletEnabled val="1"/>
        </dgm:presLayoutVars>
      </dgm:prSet>
      <dgm:spPr/>
    </dgm:pt>
    <dgm:pt modelId="{1BAEDFB4-ECE0-E944-95CA-8B283FB7752E}" type="pres">
      <dgm:prSet presAssocID="{3780A8FF-6AE6-034A-89F6-6F3E4557D121}" presName="vSp" presStyleCnt="0"/>
      <dgm:spPr/>
    </dgm:pt>
    <dgm:pt modelId="{18DB9024-1A4D-3443-8EB0-DB0A928A5864}" type="pres">
      <dgm:prSet presAssocID="{3DC67679-ACB6-C949-90D2-4DBB8065CCF2}" presName="horFlow" presStyleCnt="0"/>
      <dgm:spPr/>
    </dgm:pt>
    <dgm:pt modelId="{C0736C75-4176-BE49-A247-092ADD543ACA}" type="pres">
      <dgm:prSet presAssocID="{3DC67679-ACB6-C949-90D2-4DBB8065CCF2}" presName="bigChev" presStyleLbl="node1" presStyleIdx="1" presStyleCnt="2"/>
      <dgm:spPr/>
    </dgm:pt>
  </dgm:ptLst>
  <dgm:cxnLst>
    <dgm:cxn modelId="{42365311-06DE-5C40-99B3-459178F201BE}" type="presOf" srcId="{57662182-7A54-914D-A503-E5FBC04E6E8E}" destId="{D17CA0AF-8789-604E-BBA4-5F522EB6F4A8}" srcOrd="0" destOrd="0" presId="urn:microsoft.com/office/officeart/2005/8/layout/lProcess3"/>
    <dgm:cxn modelId="{8B258B47-4BF6-8A46-AEB6-3989ADB7EEF4}" type="presOf" srcId="{5B09DB67-4D04-8C46-8E90-EB0E113EED06}" destId="{2281DA8D-354D-7E45-8764-8C1129725CCC}" srcOrd="0" destOrd="0" presId="urn:microsoft.com/office/officeart/2005/8/layout/lProcess3"/>
    <dgm:cxn modelId="{78B4F247-6299-D540-83B0-B1B2607A3FA2}" srcId="{A91648AC-4BF9-C244-BA6B-A623A4B3E1FC}" destId="{3DC67679-ACB6-C949-90D2-4DBB8065CCF2}" srcOrd="1" destOrd="0" parTransId="{DCFBD95E-FBF8-C346-8E82-5B5CE9B9F055}" sibTransId="{8D0A8307-0150-FE4F-8ED2-1D8E310C485A}"/>
    <dgm:cxn modelId="{2462C44B-6842-3940-B1A6-2F5F739A38E5}" type="presOf" srcId="{3780A8FF-6AE6-034A-89F6-6F3E4557D121}" destId="{34A92B44-EE3C-FB44-B13E-FB062E87D2F1}" srcOrd="0" destOrd="0" presId="urn:microsoft.com/office/officeart/2005/8/layout/lProcess3"/>
    <dgm:cxn modelId="{E534EB65-E073-3749-BA25-3D7A1A8A546A}" srcId="{3780A8FF-6AE6-034A-89F6-6F3E4557D121}" destId="{57662182-7A54-914D-A503-E5FBC04E6E8E}" srcOrd="1" destOrd="0" parTransId="{59E5FE51-63AD-F64C-93DB-76582049EE3D}" sibTransId="{17B970FC-EBEB-B747-B199-102D338A8C86}"/>
    <dgm:cxn modelId="{5167BE81-40F2-CF4E-AD4C-8915B787FE17}" type="presOf" srcId="{3DC67679-ACB6-C949-90D2-4DBB8065CCF2}" destId="{C0736C75-4176-BE49-A247-092ADD543ACA}" srcOrd="0" destOrd="0" presId="urn:microsoft.com/office/officeart/2005/8/layout/lProcess3"/>
    <dgm:cxn modelId="{50D6FC8C-5CD9-8D40-9CE9-06409D983F6A}" srcId="{A91648AC-4BF9-C244-BA6B-A623A4B3E1FC}" destId="{3780A8FF-6AE6-034A-89F6-6F3E4557D121}" srcOrd="0" destOrd="0" parTransId="{F69FD7B7-092F-544B-803D-498AEE607B32}" sibTransId="{88EFB945-DD47-354C-AD1A-632FD89CE4CF}"/>
    <dgm:cxn modelId="{3FF28894-3073-0B49-86C1-54514A43DA63}" type="presOf" srcId="{A91648AC-4BF9-C244-BA6B-A623A4B3E1FC}" destId="{4EF9523B-2679-E445-A91F-A51A1388EA02}" srcOrd="0" destOrd="0" presId="urn:microsoft.com/office/officeart/2005/8/layout/lProcess3"/>
    <dgm:cxn modelId="{3B7FABE8-6E90-6D4B-B9F6-112E988C385C}" srcId="{3780A8FF-6AE6-034A-89F6-6F3E4557D121}" destId="{5B09DB67-4D04-8C46-8E90-EB0E113EED06}" srcOrd="0" destOrd="0" parTransId="{284B6ABB-F95C-2B41-8C4E-1A970FDFD52F}" sibTransId="{C9610EA6-6DCC-5646-A3BD-3244E2925811}"/>
    <dgm:cxn modelId="{C3D0B4CF-6260-5C41-84A0-3BE566E5D975}" type="presParOf" srcId="{4EF9523B-2679-E445-A91F-A51A1388EA02}" destId="{365C796E-474F-A54B-9DE0-8267D8421209}" srcOrd="0" destOrd="0" presId="urn:microsoft.com/office/officeart/2005/8/layout/lProcess3"/>
    <dgm:cxn modelId="{521ACAF7-B614-C243-84FB-DECC416045C0}" type="presParOf" srcId="{365C796E-474F-A54B-9DE0-8267D8421209}" destId="{34A92B44-EE3C-FB44-B13E-FB062E87D2F1}" srcOrd="0" destOrd="0" presId="urn:microsoft.com/office/officeart/2005/8/layout/lProcess3"/>
    <dgm:cxn modelId="{3FA4DA46-8A07-7247-AB6D-3D0238BB63F2}" type="presParOf" srcId="{365C796E-474F-A54B-9DE0-8267D8421209}" destId="{A06AF8F3-2AA6-6841-BFBC-B96ACCB33678}" srcOrd="1" destOrd="0" presId="urn:microsoft.com/office/officeart/2005/8/layout/lProcess3"/>
    <dgm:cxn modelId="{D2B24D59-8DBC-1C47-ACB0-9314D6AEF315}" type="presParOf" srcId="{365C796E-474F-A54B-9DE0-8267D8421209}" destId="{2281DA8D-354D-7E45-8764-8C1129725CCC}" srcOrd="2" destOrd="0" presId="urn:microsoft.com/office/officeart/2005/8/layout/lProcess3"/>
    <dgm:cxn modelId="{DD7B7B0F-C1D3-C844-BDB0-4E1ED5D7CD6B}" type="presParOf" srcId="{365C796E-474F-A54B-9DE0-8267D8421209}" destId="{09384C96-D418-0044-AA3F-FE4D42C936D3}" srcOrd="3" destOrd="0" presId="urn:microsoft.com/office/officeart/2005/8/layout/lProcess3"/>
    <dgm:cxn modelId="{34E6F0C8-17C5-124E-A5D0-DE168EA6CB97}" type="presParOf" srcId="{365C796E-474F-A54B-9DE0-8267D8421209}" destId="{D17CA0AF-8789-604E-BBA4-5F522EB6F4A8}" srcOrd="4" destOrd="0" presId="urn:microsoft.com/office/officeart/2005/8/layout/lProcess3"/>
    <dgm:cxn modelId="{7F521965-F27F-854E-99D7-E414AA71CF46}" type="presParOf" srcId="{4EF9523B-2679-E445-A91F-A51A1388EA02}" destId="{1BAEDFB4-ECE0-E944-95CA-8B283FB7752E}" srcOrd="1" destOrd="0" presId="urn:microsoft.com/office/officeart/2005/8/layout/lProcess3"/>
    <dgm:cxn modelId="{5646705F-41FB-B640-B33F-33FBBC65A8D5}" type="presParOf" srcId="{4EF9523B-2679-E445-A91F-A51A1388EA02}" destId="{18DB9024-1A4D-3443-8EB0-DB0A928A5864}" srcOrd="2" destOrd="0" presId="urn:microsoft.com/office/officeart/2005/8/layout/lProcess3"/>
    <dgm:cxn modelId="{95FA4547-80FE-C245-A2DC-A721E5CF8589}" type="presParOf" srcId="{18DB9024-1A4D-3443-8EB0-DB0A928A5864}" destId="{C0736C75-4176-BE49-A247-092ADD543AC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19321-8C16-934B-A4F8-09ECF05E73AC}" type="doc">
      <dgm:prSet loTypeId="urn:microsoft.com/office/officeart/2009/3/layout/HorizontalOrganizationChar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2BE982-E222-7549-9038-3EA6F26E5E27}">
      <dgm:prSet custT="1"/>
      <dgm:spPr>
        <a:solidFill>
          <a:schemeClr val="bg1"/>
        </a:solidFill>
        <a:ln w="57150">
          <a:solidFill>
            <a:srgbClr val="00B050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Школы находились при храмах, учителями были жрецы.</a:t>
          </a:r>
        </a:p>
      </dgm:t>
    </dgm:pt>
    <dgm:pt modelId="{BD780A34-0B76-D441-B38F-E281E88F4D86}" type="parTrans" cxnId="{9E80E21A-84BC-D84A-85B4-E4CA863FFE3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55BE4FC-4722-6944-88DA-B5E2CB3EE41B}" type="sibTrans" cxnId="{9E80E21A-84BC-D84A-85B4-E4CA863FFE3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CC7D559-5690-D449-AE73-168360ECDFAE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Учились только мальчики.</a:t>
          </a:r>
        </a:p>
      </dgm:t>
    </dgm:pt>
    <dgm:pt modelId="{3152DE5E-0EAC-6E42-9A9D-1EA32B7B051A}" type="parTrans" cxnId="{C1E76D5E-3FB0-7D49-BE00-0933A6B0C5A0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23B82FD-FB0C-D849-8B09-E2630B78EE19}" type="sibTrans" cxnId="{C1E76D5E-3FB0-7D49-BE00-0933A6B0C5A0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BF241B4-A80D-1446-B48A-936EFBA76E65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Изучали астрономию, математику, географию, историю, медицину.</a:t>
          </a:r>
        </a:p>
      </dgm:t>
    </dgm:pt>
    <dgm:pt modelId="{E13E3C40-990A-794A-90F9-0BA7EFFB5581}" type="parTrans" cxnId="{9E8E6321-7221-1B43-AE87-FDEEA4F30E0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B69CC533-2740-9248-8B17-5841C9DEF78E}" type="sibTrans" cxnId="{9E8E6321-7221-1B43-AE87-FDEEA4F30E0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257FCD3-5786-8640-8184-C32CC50B478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Писали сначала на пластинках из известняка, позже – на папирусе тростниковыми палочками и цветными чернилами.</a:t>
          </a:r>
        </a:p>
      </dgm:t>
    </dgm:pt>
    <dgm:pt modelId="{20045FC9-E6DD-0540-854A-CC32394F5298}" type="parTrans" cxnId="{31D30C58-469C-874C-9703-CCDBC8BCDC0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BF10F3E-4E5A-F24C-BA79-B9422D56E05C}" type="sibTrans" cxnId="{31D30C58-469C-874C-9703-CCDBC8BCDC0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32913CF-5368-3349-BDC3-2F6583D6AF0A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Переписывали целые произведения.</a:t>
          </a:r>
        </a:p>
      </dgm:t>
    </dgm:pt>
    <dgm:pt modelId="{59C4AB45-62C0-D843-9856-C7579FCF3222}" type="parTrans" cxnId="{EBA9DE8F-97E1-0743-BF0F-28DE9AEC4CE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6B8722E-8B37-C44E-AB18-5BC4B64F4DBA}" type="sibTrans" cxnId="{EBA9DE8F-97E1-0743-BF0F-28DE9AEC4CE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FF5B114-9099-7E4F-AC7D-0EE7723D8F5F}" type="pres">
      <dgm:prSet presAssocID="{2F319321-8C16-934B-A4F8-09ECF05E73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916B9E-BD8C-484F-8BC7-836D50E44CBA}" type="pres">
      <dgm:prSet presAssocID="{822BE982-E222-7549-9038-3EA6F26E5E27}" presName="hierRoot1" presStyleCnt="0">
        <dgm:presLayoutVars>
          <dgm:hierBranch val="init"/>
        </dgm:presLayoutVars>
      </dgm:prSet>
      <dgm:spPr/>
    </dgm:pt>
    <dgm:pt modelId="{2B21D2C5-81F3-1043-8A0A-8DE94DDC277E}" type="pres">
      <dgm:prSet presAssocID="{822BE982-E222-7549-9038-3EA6F26E5E27}" presName="rootComposite1" presStyleCnt="0"/>
      <dgm:spPr/>
    </dgm:pt>
    <dgm:pt modelId="{26C7203E-D171-0B4D-BCB0-55306C53212C}" type="pres">
      <dgm:prSet presAssocID="{822BE982-E222-7549-9038-3EA6F26E5E27}" presName="rootText1" presStyleLbl="node0" presStyleIdx="0" presStyleCnt="3" custScaleX="219856">
        <dgm:presLayoutVars>
          <dgm:chPref val="3"/>
        </dgm:presLayoutVars>
      </dgm:prSet>
      <dgm:spPr/>
    </dgm:pt>
    <dgm:pt modelId="{136DF3A8-A193-A34F-9B67-FD6E36299462}" type="pres">
      <dgm:prSet presAssocID="{822BE982-E222-7549-9038-3EA6F26E5E27}" presName="rootConnector1" presStyleLbl="node1" presStyleIdx="0" presStyleCnt="0"/>
      <dgm:spPr/>
    </dgm:pt>
    <dgm:pt modelId="{83B6AB19-2809-B143-8CC6-834472C5FD91}" type="pres">
      <dgm:prSet presAssocID="{822BE982-E222-7549-9038-3EA6F26E5E27}" presName="hierChild2" presStyleCnt="0"/>
      <dgm:spPr/>
    </dgm:pt>
    <dgm:pt modelId="{E4A975C5-A3E7-494B-BC14-40E536CDCF58}" type="pres">
      <dgm:prSet presAssocID="{822BE982-E222-7549-9038-3EA6F26E5E27}" presName="hierChild3" presStyleCnt="0"/>
      <dgm:spPr/>
    </dgm:pt>
    <dgm:pt modelId="{F8C15B24-4C5C-9F49-8EA0-19580E782B9F}" type="pres">
      <dgm:prSet presAssocID="{7CC7D559-5690-D449-AE73-168360ECDFAE}" presName="hierRoot1" presStyleCnt="0">
        <dgm:presLayoutVars>
          <dgm:hierBranch val="init"/>
        </dgm:presLayoutVars>
      </dgm:prSet>
      <dgm:spPr/>
    </dgm:pt>
    <dgm:pt modelId="{A7B8F3FA-1C5A-874B-9110-3031EDC8F3EC}" type="pres">
      <dgm:prSet presAssocID="{7CC7D559-5690-D449-AE73-168360ECDFAE}" presName="rootComposite1" presStyleCnt="0"/>
      <dgm:spPr/>
    </dgm:pt>
    <dgm:pt modelId="{9A9EBD8A-913C-444A-B28C-6012D0D86A13}" type="pres">
      <dgm:prSet presAssocID="{7CC7D559-5690-D449-AE73-168360ECDFAE}" presName="rootText1" presStyleLbl="node0" presStyleIdx="1" presStyleCnt="3">
        <dgm:presLayoutVars>
          <dgm:chPref val="3"/>
        </dgm:presLayoutVars>
      </dgm:prSet>
      <dgm:spPr/>
    </dgm:pt>
    <dgm:pt modelId="{E933903D-EA7B-364D-B12F-E56F7536B9D6}" type="pres">
      <dgm:prSet presAssocID="{7CC7D559-5690-D449-AE73-168360ECDFAE}" presName="rootConnector1" presStyleLbl="node1" presStyleIdx="0" presStyleCnt="0"/>
      <dgm:spPr/>
    </dgm:pt>
    <dgm:pt modelId="{A9815C86-C79A-2A41-B100-AB1DFF1C4AB3}" type="pres">
      <dgm:prSet presAssocID="{7CC7D559-5690-D449-AE73-168360ECDFAE}" presName="hierChild2" presStyleCnt="0"/>
      <dgm:spPr/>
    </dgm:pt>
    <dgm:pt modelId="{C255FD13-EA89-0143-A070-96656682B156}" type="pres">
      <dgm:prSet presAssocID="{E13E3C40-990A-794A-90F9-0BA7EFFB5581}" presName="Name64" presStyleLbl="parChTrans1D2" presStyleIdx="0" presStyleCnt="2"/>
      <dgm:spPr/>
    </dgm:pt>
    <dgm:pt modelId="{663E8E89-A043-B344-BB9E-2DD88B28EE0B}" type="pres">
      <dgm:prSet presAssocID="{5BF241B4-A80D-1446-B48A-936EFBA76E65}" presName="hierRoot2" presStyleCnt="0">
        <dgm:presLayoutVars>
          <dgm:hierBranch val="init"/>
        </dgm:presLayoutVars>
      </dgm:prSet>
      <dgm:spPr/>
    </dgm:pt>
    <dgm:pt modelId="{6D9D7080-27EC-B949-AF8C-36800724CD30}" type="pres">
      <dgm:prSet presAssocID="{5BF241B4-A80D-1446-B48A-936EFBA76E65}" presName="rootComposite" presStyleCnt="0"/>
      <dgm:spPr/>
    </dgm:pt>
    <dgm:pt modelId="{6B9CBDF9-C267-9C4B-9D0F-5355A2EAE7AA}" type="pres">
      <dgm:prSet presAssocID="{5BF241B4-A80D-1446-B48A-936EFBA76E65}" presName="rootText" presStyleLbl="node2" presStyleIdx="0" presStyleCnt="2">
        <dgm:presLayoutVars>
          <dgm:chPref val="3"/>
        </dgm:presLayoutVars>
      </dgm:prSet>
      <dgm:spPr/>
    </dgm:pt>
    <dgm:pt modelId="{4A3DD7C0-185A-144B-9833-999B807D19C6}" type="pres">
      <dgm:prSet presAssocID="{5BF241B4-A80D-1446-B48A-936EFBA76E65}" presName="rootConnector" presStyleLbl="node2" presStyleIdx="0" presStyleCnt="2"/>
      <dgm:spPr/>
    </dgm:pt>
    <dgm:pt modelId="{B56151D0-4DDB-D041-993B-EAC024FD6471}" type="pres">
      <dgm:prSet presAssocID="{5BF241B4-A80D-1446-B48A-936EFBA76E65}" presName="hierChild4" presStyleCnt="0"/>
      <dgm:spPr/>
    </dgm:pt>
    <dgm:pt modelId="{B7BC9F27-7A6C-2242-A940-15CD2B72ACF5}" type="pres">
      <dgm:prSet presAssocID="{5BF241B4-A80D-1446-B48A-936EFBA76E65}" presName="hierChild5" presStyleCnt="0"/>
      <dgm:spPr/>
    </dgm:pt>
    <dgm:pt modelId="{43BC9C08-1C27-B04F-8F5B-B9764C1DD9F3}" type="pres">
      <dgm:prSet presAssocID="{7CC7D559-5690-D449-AE73-168360ECDFAE}" presName="hierChild3" presStyleCnt="0"/>
      <dgm:spPr/>
    </dgm:pt>
    <dgm:pt modelId="{EC5E5A09-4AE0-784E-834D-AFA0AB7471C9}" type="pres">
      <dgm:prSet presAssocID="{7257FCD3-5786-8640-8184-C32CC50B478C}" presName="hierRoot1" presStyleCnt="0">
        <dgm:presLayoutVars>
          <dgm:hierBranch val="init"/>
        </dgm:presLayoutVars>
      </dgm:prSet>
      <dgm:spPr/>
    </dgm:pt>
    <dgm:pt modelId="{10AF5327-6F09-9846-AD16-A8D72F25645D}" type="pres">
      <dgm:prSet presAssocID="{7257FCD3-5786-8640-8184-C32CC50B478C}" presName="rootComposite1" presStyleCnt="0"/>
      <dgm:spPr/>
    </dgm:pt>
    <dgm:pt modelId="{87F1546F-5AD6-4C47-8109-648A7B07D4EA}" type="pres">
      <dgm:prSet presAssocID="{7257FCD3-5786-8640-8184-C32CC50B478C}" presName="rootText1" presStyleLbl="node0" presStyleIdx="2" presStyleCnt="3">
        <dgm:presLayoutVars>
          <dgm:chPref val="3"/>
        </dgm:presLayoutVars>
      </dgm:prSet>
      <dgm:spPr/>
    </dgm:pt>
    <dgm:pt modelId="{19DFAAE5-F56F-FB43-B9C1-21E2385CFF0C}" type="pres">
      <dgm:prSet presAssocID="{7257FCD3-5786-8640-8184-C32CC50B478C}" presName="rootConnector1" presStyleLbl="node1" presStyleIdx="0" presStyleCnt="0"/>
      <dgm:spPr/>
    </dgm:pt>
    <dgm:pt modelId="{EA4939E4-E671-8A49-8ECB-C4CF5CC3CFC2}" type="pres">
      <dgm:prSet presAssocID="{7257FCD3-5786-8640-8184-C32CC50B478C}" presName="hierChild2" presStyleCnt="0"/>
      <dgm:spPr/>
    </dgm:pt>
    <dgm:pt modelId="{9F67ACD7-49AF-C046-8879-78DD1667B9C6}" type="pres">
      <dgm:prSet presAssocID="{59C4AB45-62C0-D843-9856-C7579FCF3222}" presName="Name64" presStyleLbl="parChTrans1D2" presStyleIdx="1" presStyleCnt="2"/>
      <dgm:spPr/>
    </dgm:pt>
    <dgm:pt modelId="{DD1471B4-66DA-F04A-93D0-6DE2F1F09AE0}" type="pres">
      <dgm:prSet presAssocID="{332913CF-5368-3349-BDC3-2F6583D6AF0A}" presName="hierRoot2" presStyleCnt="0">
        <dgm:presLayoutVars>
          <dgm:hierBranch val="init"/>
        </dgm:presLayoutVars>
      </dgm:prSet>
      <dgm:spPr/>
    </dgm:pt>
    <dgm:pt modelId="{5BB9FF28-01F6-ED4E-B50A-759A33AF6914}" type="pres">
      <dgm:prSet presAssocID="{332913CF-5368-3349-BDC3-2F6583D6AF0A}" presName="rootComposite" presStyleCnt="0"/>
      <dgm:spPr/>
    </dgm:pt>
    <dgm:pt modelId="{9FB82292-2945-B940-B7FC-B8DB2AC457DD}" type="pres">
      <dgm:prSet presAssocID="{332913CF-5368-3349-BDC3-2F6583D6AF0A}" presName="rootText" presStyleLbl="node2" presStyleIdx="1" presStyleCnt="2">
        <dgm:presLayoutVars>
          <dgm:chPref val="3"/>
        </dgm:presLayoutVars>
      </dgm:prSet>
      <dgm:spPr/>
    </dgm:pt>
    <dgm:pt modelId="{AED7D680-7DD9-CC4A-8CF1-B282CBEF7EB3}" type="pres">
      <dgm:prSet presAssocID="{332913CF-5368-3349-BDC3-2F6583D6AF0A}" presName="rootConnector" presStyleLbl="node2" presStyleIdx="1" presStyleCnt="2"/>
      <dgm:spPr/>
    </dgm:pt>
    <dgm:pt modelId="{D27BB114-5043-9349-AB23-C153D3123A95}" type="pres">
      <dgm:prSet presAssocID="{332913CF-5368-3349-BDC3-2F6583D6AF0A}" presName="hierChild4" presStyleCnt="0"/>
      <dgm:spPr/>
    </dgm:pt>
    <dgm:pt modelId="{5E20B992-8A58-584B-83BF-3E6528B2E3BD}" type="pres">
      <dgm:prSet presAssocID="{332913CF-5368-3349-BDC3-2F6583D6AF0A}" presName="hierChild5" presStyleCnt="0"/>
      <dgm:spPr/>
    </dgm:pt>
    <dgm:pt modelId="{C42EC099-00A9-2B4F-BBF8-B504A5966CB1}" type="pres">
      <dgm:prSet presAssocID="{7257FCD3-5786-8640-8184-C32CC50B478C}" presName="hierChild3" presStyleCnt="0"/>
      <dgm:spPr/>
    </dgm:pt>
  </dgm:ptLst>
  <dgm:cxnLst>
    <dgm:cxn modelId="{C49F811A-D037-8645-882A-B925784FFB9D}" type="presOf" srcId="{7CC7D559-5690-D449-AE73-168360ECDFAE}" destId="{9A9EBD8A-913C-444A-B28C-6012D0D86A13}" srcOrd="0" destOrd="0" presId="urn:microsoft.com/office/officeart/2009/3/layout/HorizontalOrganizationChart"/>
    <dgm:cxn modelId="{9E80E21A-84BC-D84A-85B4-E4CA863FFE39}" srcId="{2F319321-8C16-934B-A4F8-09ECF05E73AC}" destId="{822BE982-E222-7549-9038-3EA6F26E5E27}" srcOrd="0" destOrd="0" parTransId="{BD780A34-0B76-D441-B38F-E281E88F4D86}" sibTransId="{155BE4FC-4722-6944-88DA-B5E2CB3EE41B}"/>
    <dgm:cxn modelId="{9E8E6321-7221-1B43-AE87-FDEEA4F30E05}" srcId="{7CC7D559-5690-D449-AE73-168360ECDFAE}" destId="{5BF241B4-A80D-1446-B48A-936EFBA76E65}" srcOrd="0" destOrd="0" parTransId="{E13E3C40-990A-794A-90F9-0BA7EFFB5581}" sibTransId="{B69CC533-2740-9248-8B17-5841C9DEF78E}"/>
    <dgm:cxn modelId="{0A9FEC21-06A6-084E-BB0E-4575B38748DB}" type="presOf" srcId="{822BE982-E222-7549-9038-3EA6F26E5E27}" destId="{26C7203E-D171-0B4D-BCB0-55306C53212C}" srcOrd="0" destOrd="0" presId="urn:microsoft.com/office/officeart/2009/3/layout/HorizontalOrganizationChart"/>
    <dgm:cxn modelId="{D0487D25-8F9E-724D-A8AE-267BA0EE8D83}" type="presOf" srcId="{5BF241B4-A80D-1446-B48A-936EFBA76E65}" destId="{4A3DD7C0-185A-144B-9833-999B807D19C6}" srcOrd="1" destOrd="0" presId="urn:microsoft.com/office/officeart/2009/3/layout/HorizontalOrganizationChart"/>
    <dgm:cxn modelId="{B6CB4B2C-732D-DC49-9129-74076A0B4917}" type="presOf" srcId="{59C4AB45-62C0-D843-9856-C7579FCF3222}" destId="{9F67ACD7-49AF-C046-8879-78DD1667B9C6}" srcOrd="0" destOrd="0" presId="urn:microsoft.com/office/officeart/2009/3/layout/HorizontalOrganizationChart"/>
    <dgm:cxn modelId="{5957A73D-5834-1A40-9D04-988F82532CF9}" type="presOf" srcId="{E13E3C40-990A-794A-90F9-0BA7EFFB5581}" destId="{C255FD13-EA89-0143-A070-96656682B156}" srcOrd="0" destOrd="0" presId="urn:microsoft.com/office/officeart/2009/3/layout/HorizontalOrganizationChart"/>
    <dgm:cxn modelId="{E02DED40-E595-DB4D-9FF3-96125DE990EA}" type="presOf" srcId="{332913CF-5368-3349-BDC3-2F6583D6AF0A}" destId="{AED7D680-7DD9-CC4A-8CF1-B282CBEF7EB3}" srcOrd="1" destOrd="0" presId="urn:microsoft.com/office/officeart/2009/3/layout/HorizontalOrganizationChart"/>
    <dgm:cxn modelId="{93574D49-2071-384A-84FB-4DD998A875F4}" type="presOf" srcId="{332913CF-5368-3349-BDC3-2F6583D6AF0A}" destId="{9FB82292-2945-B940-B7FC-B8DB2AC457DD}" srcOrd="0" destOrd="0" presId="urn:microsoft.com/office/officeart/2009/3/layout/HorizontalOrganizationChart"/>
    <dgm:cxn modelId="{31D30C58-469C-874C-9703-CCDBC8BCDC01}" srcId="{2F319321-8C16-934B-A4F8-09ECF05E73AC}" destId="{7257FCD3-5786-8640-8184-C32CC50B478C}" srcOrd="2" destOrd="0" parTransId="{20045FC9-E6DD-0540-854A-CC32394F5298}" sibTransId="{7BF10F3E-4E5A-F24C-BA79-B9422D56E05C}"/>
    <dgm:cxn modelId="{C1E76D5E-3FB0-7D49-BE00-0933A6B0C5A0}" srcId="{2F319321-8C16-934B-A4F8-09ECF05E73AC}" destId="{7CC7D559-5690-D449-AE73-168360ECDFAE}" srcOrd="1" destOrd="0" parTransId="{3152DE5E-0EAC-6E42-9A9D-1EA32B7B051A}" sibTransId="{223B82FD-FB0C-D849-8B09-E2630B78EE19}"/>
    <dgm:cxn modelId="{BEFBFE7A-FFEE-AF4B-A6AE-FFB3F8A48266}" type="presOf" srcId="{7257FCD3-5786-8640-8184-C32CC50B478C}" destId="{19DFAAE5-F56F-FB43-B9C1-21E2385CFF0C}" srcOrd="1" destOrd="0" presId="urn:microsoft.com/office/officeart/2009/3/layout/HorizontalOrganizationChart"/>
    <dgm:cxn modelId="{B6A11A89-BD8C-5F47-885C-AE075C05FADB}" type="presOf" srcId="{2F319321-8C16-934B-A4F8-09ECF05E73AC}" destId="{DFF5B114-9099-7E4F-AC7D-0EE7723D8F5F}" srcOrd="0" destOrd="0" presId="urn:microsoft.com/office/officeart/2009/3/layout/HorizontalOrganizationChart"/>
    <dgm:cxn modelId="{EBA9DE8F-97E1-0743-BF0F-28DE9AEC4CEF}" srcId="{7257FCD3-5786-8640-8184-C32CC50B478C}" destId="{332913CF-5368-3349-BDC3-2F6583D6AF0A}" srcOrd="0" destOrd="0" parTransId="{59C4AB45-62C0-D843-9856-C7579FCF3222}" sibTransId="{56B8722E-8B37-C44E-AB18-5BC4B64F4DBA}"/>
    <dgm:cxn modelId="{F0D4A299-3330-AB40-8B4A-20ABF5ACFE27}" type="presOf" srcId="{7257FCD3-5786-8640-8184-C32CC50B478C}" destId="{87F1546F-5AD6-4C47-8109-648A7B07D4EA}" srcOrd="0" destOrd="0" presId="urn:microsoft.com/office/officeart/2009/3/layout/HorizontalOrganizationChart"/>
    <dgm:cxn modelId="{82F2EED8-F459-3C4D-ADC8-C1B7E7B7DFE6}" type="presOf" srcId="{7CC7D559-5690-D449-AE73-168360ECDFAE}" destId="{E933903D-EA7B-364D-B12F-E56F7536B9D6}" srcOrd="1" destOrd="0" presId="urn:microsoft.com/office/officeart/2009/3/layout/HorizontalOrganizationChart"/>
    <dgm:cxn modelId="{21220BE7-DBF3-9C49-8DE9-A6F2320E282C}" type="presOf" srcId="{5BF241B4-A80D-1446-B48A-936EFBA76E65}" destId="{6B9CBDF9-C267-9C4B-9D0F-5355A2EAE7AA}" srcOrd="0" destOrd="0" presId="urn:microsoft.com/office/officeart/2009/3/layout/HorizontalOrganizationChart"/>
    <dgm:cxn modelId="{571D49F3-5864-9646-931C-76BFB3F17ED7}" type="presOf" srcId="{822BE982-E222-7549-9038-3EA6F26E5E27}" destId="{136DF3A8-A193-A34F-9B67-FD6E36299462}" srcOrd="1" destOrd="0" presId="urn:microsoft.com/office/officeart/2009/3/layout/HorizontalOrganizationChart"/>
    <dgm:cxn modelId="{8A6C0309-0929-5143-8FE8-C8058DDB9E5F}" type="presParOf" srcId="{DFF5B114-9099-7E4F-AC7D-0EE7723D8F5F}" destId="{C7916B9E-BD8C-484F-8BC7-836D50E44CBA}" srcOrd="0" destOrd="0" presId="urn:microsoft.com/office/officeart/2009/3/layout/HorizontalOrganizationChart"/>
    <dgm:cxn modelId="{FBD4CCAB-8F7C-664C-83D1-9188DC79B7EC}" type="presParOf" srcId="{C7916B9E-BD8C-484F-8BC7-836D50E44CBA}" destId="{2B21D2C5-81F3-1043-8A0A-8DE94DDC277E}" srcOrd="0" destOrd="0" presId="urn:microsoft.com/office/officeart/2009/3/layout/HorizontalOrganizationChart"/>
    <dgm:cxn modelId="{2760C697-D3C2-C949-8366-0BEA231BFB79}" type="presParOf" srcId="{2B21D2C5-81F3-1043-8A0A-8DE94DDC277E}" destId="{26C7203E-D171-0B4D-BCB0-55306C53212C}" srcOrd="0" destOrd="0" presId="urn:microsoft.com/office/officeart/2009/3/layout/HorizontalOrganizationChart"/>
    <dgm:cxn modelId="{5042A3FB-B91C-C943-80B6-66FC53F3D489}" type="presParOf" srcId="{2B21D2C5-81F3-1043-8A0A-8DE94DDC277E}" destId="{136DF3A8-A193-A34F-9B67-FD6E36299462}" srcOrd="1" destOrd="0" presId="urn:microsoft.com/office/officeart/2009/3/layout/HorizontalOrganizationChart"/>
    <dgm:cxn modelId="{1C246F4E-3BCE-F94C-BCDB-D02D5D9B0646}" type="presParOf" srcId="{C7916B9E-BD8C-484F-8BC7-836D50E44CBA}" destId="{83B6AB19-2809-B143-8CC6-834472C5FD91}" srcOrd="1" destOrd="0" presId="urn:microsoft.com/office/officeart/2009/3/layout/HorizontalOrganizationChart"/>
    <dgm:cxn modelId="{D908FFBA-E86E-A140-B564-4E2F27501160}" type="presParOf" srcId="{C7916B9E-BD8C-484F-8BC7-836D50E44CBA}" destId="{E4A975C5-A3E7-494B-BC14-40E536CDCF58}" srcOrd="2" destOrd="0" presId="urn:microsoft.com/office/officeart/2009/3/layout/HorizontalOrganizationChart"/>
    <dgm:cxn modelId="{D6C53D49-099D-DE41-B33A-A749C7FC8431}" type="presParOf" srcId="{DFF5B114-9099-7E4F-AC7D-0EE7723D8F5F}" destId="{F8C15B24-4C5C-9F49-8EA0-19580E782B9F}" srcOrd="1" destOrd="0" presId="urn:microsoft.com/office/officeart/2009/3/layout/HorizontalOrganizationChart"/>
    <dgm:cxn modelId="{14F2CD26-C325-6F40-B8D9-A3A0EC63F760}" type="presParOf" srcId="{F8C15B24-4C5C-9F49-8EA0-19580E782B9F}" destId="{A7B8F3FA-1C5A-874B-9110-3031EDC8F3EC}" srcOrd="0" destOrd="0" presId="urn:microsoft.com/office/officeart/2009/3/layout/HorizontalOrganizationChart"/>
    <dgm:cxn modelId="{87D7E6AB-71D3-5C41-8CE6-A0907E68F05A}" type="presParOf" srcId="{A7B8F3FA-1C5A-874B-9110-3031EDC8F3EC}" destId="{9A9EBD8A-913C-444A-B28C-6012D0D86A13}" srcOrd="0" destOrd="0" presId="urn:microsoft.com/office/officeart/2009/3/layout/HorizontalOrganizationChart"/>
    <dgm:cxn modelId="{45BB8AA5-C803-5840-A69D-CB0471531760}" type="presParOf" srcId="{A7B8F3FA-1C5A-874B-9110-3031EDC8F3EC}" destId="{E933903D-EA7B-364D-B12F-E56F7536B9D6}" srcOrd="1" destOrd="0" presId="urn:microsoft.com/office/officeart/2009/3/layout/HorizontalOrganizationChart"/>
    <dgm:cxn modelId="{D60C88BA-DF6C-5E4D-83D0-2FAB3456C0A7}" type="presParOf" srcId="{F8C15B24-4C5C-9F49-8EA0-19580E782B9F}" destId="{A9815C86-C79A-2A41-B100-AB1DFF1C4AB3}" srcOrd="1" destOrd="0" presId="urn:microsoft.com/office/officeart/2009/3/layout/HorizontalOrganizationChart"/>
    <dgm:cxn modelId="{07F09462-8E37-E045-97D1-77D4FA4C99F5}" type="presParOf" srcId="{A9815C86-C79A-2A41-B100-AB1DFF1C4AB3}" destId="{C255FD13-EA89-0143-A070-96656682B156}" srcOrd="0" destOrd="0" presId="urn:microsoft.com/office/officeart/2009/3/layout/HorizontalOrganizationChart"/>
    <dgm:cxn modelId="{D4E9EB54-8F13-834F-A499-A7A0B51DF838}" type="presParOf" srcId="{A9815C86-C79A-2A41-B100-AB1DFF1C4AB3}" destId="{663E8E89-A043-B344-BB9E-2DD88B28EE0B}" srcOrd="1" destOrd="0" presId="urn:microsoft.com/office/officeart/2009/3/layout/HorizontalOrganizationChart"/>
    <dgm:cxn modelId="{9ECF83FC-1128-2947-9C02-A37157CDBE9B}" type="presParOf" srcId="{663E8E89-A043-B344-BB9E-2DD88B28EE0B}" destId="{6D9D7080-27EC-B949-AF8C-36800724CD30}" srcOrd="0" destOrd="0" presId="urn:microsoft.com/office/officeart/2009/3/layout/HorizontalOrganizationChart"/>
    <dgm:cxn modelId="{9B1FC992-375E-6E4A-9089-9287090EA004}" type="presParOf" srcId="{6D9D7080-27EC-B949-AF8C-36800724CD30}" destId="{6B9CBDF9-C267-9C4B-9D0F-5355A2EAE7AA}" srcOrd="0" destOrd="0" presId="urn:microsoft.com/office/officeart/2009/3/layout/HorizontalOrganizationChart"/>
    <dgm:cxn modelId="{A55DBC96-B46A-954C-8FF1-6D2F458AE289}" type="presParOf" srcId="{6D9D7080-27EC-B949-AF8C-36800724CD30}" destId="{4A3DD7C0-185A-144B-9833-999B807D19C6}" srcOrd="1" destOrd="0" presId="urn:microsoft.com/office/officeart/2009/3/layout/HorizontalOrganizationChart"/>
    <dgm:cxn modelId="{5E764043-6B8F-7544-8C8B-4A5610DBD631}" type="presParOf" srcId="{663E8E89-A043-B344-BB9E-2DD88B28EE0B}" destId="{B56151D0-4DDB-D041-993B-EAC024FD6471}" srcOrd="1" destOrd="0" presId="urn:microsoft.com/office/officeart/2009/3/layout/HorizontalOrganizationChart"/>
    <dgm:cxn modelId="{E6FFD29A-271D-4348-A438-9F5E23CA5543}" type="presParOf" srcId="{663E8E89-A043-B344-BB9E-2DD88B28EE0B}" destId="{B7BC9F27-7A6C-2242-A940-15CD2B72ACF5}" srcOrd="2" destOrd="0" presId="urn:microsoft.com/office/officeart/2009/3/layout/HorizontalOrganizationChart"/>
    <dgm:cxn modelId="{76F6B5DA-2737-A748-8400-AC7ED46E439D}" type="presParOf" srcId="{F8C15B24-4C5C-9F49-8EA0-19580E782B9F}" destId="{43BC9C08-1C27-B04F-8F5B-B9764C1DD9F3}" srcOrd="2" destOrd="0" presId="urn:microsoft.com/office/officeart/2009/3/layout/HorizontalOrganizationChart"/>
    <dgm:cxn modelId="{D463CA3A-EAD1-DA47-8C2B-B4DC692FABA5}" type="presParOf" srcId="{DFF5B114-9099-7E4F-AC7D-0EE7723D8F5F}" destId="{EC5E5A09-4AE0-784E-834D-AFA0AB7471C9}" srcOrd="2" destOrd="0" presId="urn:microsoft.com/office/officeart/2009/3/layout/HorizontalOrganizationChart"/>
    <dgm:cxn modelId="{A07F3687-6AC6-3A48-B2B0-CE469971EFE5}" type="presParOf" srcId="{EC5E5A09-4AE0-784E-834D-AFA0AB7471C9}" destId="{10AF5327-6F09-9846-AD16-A8D72F25645D}" srcOrd="0" destOrd="0" presId="urn:microsoft.com/office/officeart/2009/3/layout/HorizontalOrganizationChart"/>
    <dgm:cxn modelId="{1DA6EFF7-6A04-E74C-B87C-255D34AB6020}" type="presParOf" srcId="{10AF5327-6F09-9846-AD16-A8D72F25645D}" destId="{87F1546F-5AD6-4C47-8109-648A7B07D4EA}" srcOrd="0" destOrd="0" presId="urn:microsoft.com/office/officeart/2009/3/layout/HorizontalOrganizationChart"/>
    <dgm:cxn modelId="{BD2AE39C-9425-6F45-964A-69C5081475AD}" type="presParOf" srcId="{10AF5327-6F09-9846-AD16-A8D72F25645D}" destId="{19DFAAE5-F56F-FB43-B9C1-21E2385CFF0C}" srcOrd="1" destOrd="0" presId="urn:microsoft.com/office/officeart/2009/3/layout/HorizontalOrganizationChart"/>
    <dgm:cxn modelId="{ADD056DE-E482-F748-9169-BB8511E857BA}" type="presParOf" srcId="{EC5E5A09-4AE0-784E-834D-AFA0AB7471C9}" destId="{EA4939E4-E671-8A49-8ECB-C4CF5CC3CFC2}" srcOrd="1" destOrd="0" presId="urn:microsoft.com/office/officeart/2009/3/layout/HorizontalOrganizationChart"/>
    <dgm:cxn modelId="{C0FFD0C3-2ECF-5849-A574-C04780C25BF8}" type="presParOf" srcId="{EA4939E4-E671-8A49-8ECB-C4CF5CC3CFC2}" destId="{9F67ACD7-49AF-C046-8879-78DD1667B9C6}" srcOrd="0" destOrd="0" presId="urn:microsoft.com/office/officeart/2009/3/layout/HorizontalOrganizationChart"/>
    <dgm:cxn modelId="{F55749AF-9251-5F4D-9E5E-A3FEFFE32A2F}" type="presParOf" srcId="{EA4939E4-E671-8A49-8ECB-C4CF5CC3CFC2}" destId="{DD1471B4-66DA-F04A-93D0-6DE2F1F09AE0}" srcOrd="1" destOrd="0" presId="urn:microsoft.com/office/officeart/2009/3/layout/HorizontalOrganizationChart"/>
    <dgm:cxn modelId="{2A612B51-80F1-4E4E-AEFA-1C2335733839}" type="presParOf" srcId="{DD1471B4-66DA-F04A-93D0-6DE2F1F09AE0}" destId="{5BB9FF28-01F6-ED4E-B50A-759A33AF6914}" srcOrd="0" destOrd="0" presId="urn:microsoft.com/office/officeart/2009/3/layout/HorizontalOrganizationChart"/>
    <dgm:cxn modelId="{09C3BA43-B957-2F45-AFBA-AAE2D5CD6077}" type="presParOf" srcId="{5BB9FF28-01F6-ED4E-B50A-759A33AF6914}" destId="{9FB82292-2945-B940-B7FC-B8DB2AC457DD}" srcOrd="0" destOrd="0" presId="urn:microsoft.com/office/officeart/2009/3/layout/HorizontalOrganizationChart"/>
    <dgm:cxn modelId="{D06B7057-8E2F-3E41-B3BA-26EDF6096370}" type="presParOf" srcId="{5BB9FF28-01F6-ED4E-B50A-759A33AF6914}" destId="{AED7D680-7DD9-CC4A-8CF1-B282CBEF7EB3}" srcOrd="1" destOrd="0" presId="urn:microsoft.com/office/officeart/2009/3/layout/HorizontalOrganizationChart"/>
    <dgm:cxn modelId="{35AB1207-4555-0A48-8862-5154D74681A2}" type="presParOf" srcId="{DD1471B4-66DA-F04A-93D0-6DE2F1F09AE0}" destId="{D27BB114-5043-9349-AB23-C153D3123A95}" srcOrd="1" destOrd="0" presId="urn:microsoft.com/office/officeart/2009/3/layout/HorizontalOrganizationChart"/>
    <dgm:cxn modelId="{180C55A7-33E7-5148-8A8B-F1E48AB98666}" type="presParOf" srcId="{DD1471B4-66DA-F04A-93D0-6DE2F1F09AE0}" destId="{5E20B992-8A58-584B-83BF-3E6528B2E3BD}" srcOrd="2" destOrd="0" presId="urn:microsoft.com/office/officeart/2009/3/layout/HorizontalOrganizationChart"/>
    <dgm:cxn modelId="{827D6561-475F-0945-B27F-CF8881B11F8D}" type="presParOf" srcId="{EC5E5A09-4AE0-784E-834D-AFA0AB7471C9}" destId="{C42EC099-00A9-2B4F-BBF8-B504A5966CB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289017-8523-BA49-A7D0-36ADA3120733}" type="doc">
      <dgm:prSet loTypeId="urn:microsoft.com/office/officeart/2005/8/layout/lProcess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B37B426-8797-5D42-82BA-F25148B0009F}">
      <dgm:prSet custT="1"/>
      <dgm:spPr>
        <a:solidFill>
          <a:srgbClr val="00B050"/>
        </a:solidFill>
      </dgm:spPr>
      <dgm:t>
        <a:bodyPr/>
        <a:lstStyle/>
        <a:p>
          <a:r>
            <a:rPr lang="ru-RU" sz="2400" dirty="0"/>
            <a:t>В школах действовали строгие правила.</a:t>
          </a:r>
        </a:p>
      </dgm:t>
    </dgm:pt>
    <dgm:pt modelId="{904C3DEA-305C-4F43-8A68-11FF99D97E40}" type="parTrans" cxnId="{71A1BF50-4BD1-7B41-86C0-70C826751C38}">
      <dgm:prSet/>
      <dgm:spPr/>
      <dgm:t>
        <a:bodyPr/>
        <a:lstStyle/>
        <a:p>
          <a:endParaRPr lang="ru-RU" sz="2400"/>
        </a:p>
      </dgm:t>
    </dgm:pt>
    <dgm:pt modelId="{5950C0CF-B982-BA46-B30B-DF7F187BA46F}" type="sibTrans" cxnId="{71A1BF50-4BD1-7B41-86C0-70C826751C38}">
      <dgm:prSet/>
      <dgm:spPr/>
      <dgm:t>
        <a:bodyPr/>
        <a:lstStyle/>
        <a:p>
          <a:endParaRPr lang="ru-RU" sz="2400"/>
        </a:p>
      </dgm:t>
    </dgm:pt>
    <dgm:pt modelId="{0628EEFD-9CC0-784C-9323-D6C779AF62AC}">
      <dgm:prSet custT="1"/>
      <dgm:spPr>
        <a:ln w="57150">
          <a:solidFill>
            <a:srgbClr val="00B050">
              <a:alpha val="90000"/>
            </a:srgbClr>
          </a:solidFill>
          <a:prstDash val="dash"/>
        </a:ln>
      </dgm:spPr>
      <dgm:t>
        <a:bodyPr/>
        <a:lstStyle/>
        <a:p>
          <a:r>
            <a:rPr lang="ru-RU" sz="2400" dirty="0"/>
            <a:t>Ученикам говорили: «Вставай на место, читай прилежно, не трать время впустую!»</a:t>
          </a:r>
        </a:p>
      </dgm:t>
    </dgm:pt>
    <dgm:pt modelId="{944F8E24-42EC-4F40-8B4A-1E3B2F1D71D7}" type="parTrans" cxnId="{EF97A996-85A9-CA40-B105-EDA9150B46F7}">
      <dgm:prSet/>
      <dgm:spPr/>
      <dgm:t>
        <a:bodyPr/>
        <a:lstStyle/>
        <a:p>
          <a:endParaRPr lang="ru-RU" sz="2400"/>
        </a:p>
      </dgm:t>
    </dgm:pt>
    <dgm:pt modelId="{00190DCC-A652-DF40-8BC7-07A55F2C0439}" type="sibTrans" cxnId="{EF97A996-85A9-CA40-B105-EDA9150B46F7}">
      <dgm:prSet/>
      <dgm:spPr/>
      <dgm:t>
        <a:bodyPr/>
        <a:lstStyle/>
        <a:p>
          <a:endParaRPr lang="ru-RU" sz="2400"/>
        </a:p>
      </dgm:t>
    </dgm:pt>
    <dgm:pt modelId="{6B864789-0C88-4744-80B7-5BF7B85F340D}">
      <dgm:prSet custT="1"/>
      <dgm:spPr>
        <a:ln w="57150">
          <a:solidFill>
            <a:srgbClr val="00B050">
              <a:alpha val="90000"/>
            </a:srgbClr>
          </a:solidFill>
          <a:prstDash val="dash"/>
        </a:ln>
      </dgm:spPr>
      <dgm:t>
        <a:bodyPr/>
        <a:lstStyle/>
        <a:p>
          <a:r>
            <a:rPr lang="ru-RU" sz="2400" dirty="0"/>
            <a:t>Лентяев наказывали палками.</a:t>
          </a:r>
        </a:p>
      </dgm:t>
    </dgm:pt>
    <dgm:pt modelId="{C456246F-D17B-9A4F-A2D7-5E77E6DFFB8E}" type="parTrans" cxnId="{5ACBFDF8-3B55-5142-97FB-89133CBA86CB}">
      <dgm:prSet/>
      <dgm:spPr/>
      <dgm:t>
        <a:bodyPr/>
        <a:lstStyle/>
        <a:p>
          <a:endParaRPr lang="ru-RU" sz="2400"/>
        </a:p>
      </dgm:t>
    </dgm:pt>
    <dgm:pt modelId="{BAB17638-7096-A049-9B73-1566E7C1A25C}" type="sibTrans" cxnId="{5ACBFDF8-3B55-5142-97FB-89133CBA86CB}">
      <dgm:prSet/>
      <dgm:spPr/>
      <dgm:t>
        <a:bodyPr/>
        <a:lstStyle/>
        <a:p>
          <a:endParaRPr lang="ru-RU" sz="2400"/>
        </a:p>
      </dgm:t>
    </dgm:pt>
    <dgm:pt modelId="{667F40FD-264E-014C-890E-F84DB2082860}">
      <dgm:prSet custT="1"/>
      <dgm:spPr>
        <a:ln w="57150">
          <a:solidFill>
            <a:srgbClr val="00B050">
              <a:alpha val="90000"/>
            </a:srgbClr>
          </a:solidFill>
          <a:prstDash val="dash"/>
        </a:ln>
      </dgm:spPr>
      <dgm:t>
        <a:bodyPr/>
        <a:lstStyle/>
        <a:p>
          <a:r>
            <a:rPr lang="ru-RU" sz="2400" dirty="0"/>
            <a:t>Окончившие школу становились образованными людьми, которых было немного.</a:t>
          </a:r>
        </a:p>
      </dgm:t>
    </dgm:pt>
    <dgm:pt modelId="{541AA417-155E-F94B-8F70-8D6A4243B46A}" type="parTrans" cxnId="{9C850935-3076-6642-8E4F-789645F53F6C}">
      <dgm:prSet/>
      <dgm:spPr/>
      <dgm:t>
        <a:bodyPr/>
        <a:lstStyle/>
        <a:p>
          <a:endParaRPr lang="ru-RU" sz="2400"/>
        </a:p>
      </dgm:t>
    </dgm:pt>
    <dgm:pt modelId="{375BAC27-A0E4-3545-80CD-9EEDE53CA72A}" type="sibTrans" cxnId="{9C850935-3076-6642-8E4F-789645F53F6C}">
      <dgm:prSet/>
      <dgm:spPr/>
      <dgm:t>
        <a:bodyPr/>
        <a:lstStyle/>
        <a:p>
          <a:endParaRPr lang="ru-RU" sz="2400"/>
        </a:p>
      </dgm:t>
    </dgm:pt>
    <dgm:pt modelId="{2E58E737-A879-624D-B5EA-6473B3FFC866}" type="pres">
      <dgm:prSet presAssocID="{9C289017-8523-BA49-A7D0-36ADA3120733}" presName="Name0" presStyleCnt="0">
        <dgm:presLayoutVars>
          <dgm:dir/>
          <dgm:animLvl val="lvl"/>
          <dgm:resizeHandles val="exact"/>
        </dgm:presLayoutVars>
      </dgm:prSet>
      <dgm:spPr/>
    </dgm:pt>
    <dgm:pt modelId="{62F7BAE9-7241-8640-A6B5-3DD54DDD3B2E}" type="pres">
      <dgm:prSet presAssocID="{9B37B426-8797-5D42-82BA-F25148B0009F}" presName="vertFlow" presStyleCnt="0"/>
      <dgm:spPr/>
    </dgm:pt>
    <dgm:pt modelId="{3123D0C0-B35C-9D4E-9D77-11AB0DCF8CBE}" type="pres">
      <dgm:prSet presAssocID="{9B37B426-8797-5D42-82BA-F25148B0009F}" presName="header" presStyleLbl="node1" presStyleIdx="0" presStyleCnt="1" custScaleX="241203"/>
      <dgm:spPr/>
    </dgm:pt>
    <dgm:pt modelId="{B5518A0C-8B35-694E-8D0B-1CCC30FEF01E}" type="pres">
      <dgm:prSet presAssocID="{944F8E24-42EC-4F40-8B4A-1E3B2F1D71D7}" presName="parTrans" presStyleLbl="sibTrans2D1" presStyleIdx="0" presStyleCnt="3"/>
      <dgm:spPr/>
    </dgm:pt>
    <dgm:pt modelId="{6756651B-F0DA-8C40-B1CF-7C6692BA6647}" type="pres">
      <dgm:prSet presAssocID="{0628EEFD-9CC0-784C-9323-D6C779AF62AC}" presName="child" presStyleLbl="alignAccFollowNode1" presStyleIdx="0" presStyleCnt="3" custScaleX="241203">
        <dgm:presLayoutVars>
          <dgm:chMax val="0"/>
          <dgm:bulletEnabled val="1"/>
        </dgm:presLayoutVars>
      </dgm:prSet>
      <dgm:spPr/>
    </dgm:pt>
    <dgm:pt modelId="{C8C5CA7E-D6C1-664C-9494-369FED8B3279}" type="pres">
      <dgm:prSet presAssocID="{00190DCC-A652-DF40-8BC7-07A55F2C0439}" presName="sibTrans" presStyleLbl="sibTrans2D1" presStyleIdx="1" presStyleCnt="3"/>
      <dgm:spPr/>
    </dgm:pt>
    <dgm:pt modelId="{1A1F1438-557C-2748-A9AA-B3BEE821379C}" type="pres">
      <dgm:prSet presAssocID="{6B864789-0C88-4744-80B7-5BF7B85F340D}" presName="child" presStyleLbl="alignAccFollowNode1" presStyleIdx="1" presStyleCnt="3" custScaleX="241203">
        <dgm:presLayoutVars>
          <dgm:chMax val="0"/>
          <dgm:bulletEnabled val="1"/>
        </dgm:presLayoutVars>
      </dgm:prSet>
      <dgm:spPr/>
    </dgm:pt>
    <dgm:pt modelId="{B596970C-E1E7-8F44-BB25-F2756244D3FD}" type="pres">
      <dgm:prSet presAssocID="{BAB17638-7096-A049-9B73-1566E7C1A25C}" presName="sibTrans" presStyleLbl="sibTrans2D1" presStyleIdx="2" presStyleCnt="3"/>
      <dgm:spPr/>
    </dgm:pt>
    <dgm:pt modelId="{A5634FE7-D765-254C-B2A3-290AF8FF886E}" type="pres">
      <dgm:prSet presAssocID="{667F40FD-264E-014C-890E-F84DB2082860}" presName="child" presStyleLbl="alignAccFollowNode1" presStyleIdx="2" presStyleCnt="3" custScaleX="241203">
        <dgm:presLayoutVars>
          <dgm:chMax val="0"/>
          <dgm:bulletEnabled val="1"/>
        </dgm:presLayoutVars>
      </dgm:prSet>
      <dgm:spPr/>
    </dgm:pt>
  </dgm:ptLst>
  <dgm:cxnLst>
    <dgm:cxn modelId="{ED147B00-ECC0-2041-B5C8-E8001409C0D8}" type="presOf" srcId="{00190DCC-A652-DF40-8BC7-07A55F2C0439}" destId="{C8C5CA7E-D6C1-664C-9494-369FED8B3279}" srcOrd="0" destOrd="0" presId="urn:microsoft.com/office/officeart/2005/8/layout/lProcess1"/>
    <dgm:cxn modelId="{D8692F31-A421-4344-890C-147A19DEE9FA}" type="presOf" srcId="{9C289017-8523-BA49-A7D0-36ADA3120733}" destId="{2E58E737-A879-624D-B5EA-6473B3FFC866}" srcOrd="0" destOrd="0" presId="urn:microsoft.com/office/officeart/2005/8/layout/lProcess1"/>
    <dgm:cxn modelId="{9C850935-3076-6642-8E4F-789645F53F6C}" srcId="{9B37B426-8797-5D42-82BA-F25148B0009F}" destId="{667F40FD-264E-014C-890E-F84DB2082860}" srcOrd="2" destOrd="0" parTransId="{541AA417-155E-F94B-8F70-8D6A4243B46A}" sibTransId="{375BAC27-A0E4-3545-80CD-9EEDE53CA72A}"/>
    <dgm:cxn modelId="{71A1BF50-4BD1-7B41-86C0-70C826751C38}" srcId="{9C289017-8523-BA49-A7D0-36ADA3120733}" destId="{9B37B426-8797-5D42-82BA-F25148B0009F}" srcOrd="0" destOrd="0" parTransId="{904C3DEA-305C-4F43-8A68-11FF99D97E40}" sibTransId="{5950C0CF-B982-BA46-B30B-DF7F187BA46F}"/>
    <dgm:cxn modelId="{CBAF3B64-2CAB-3E4C-8D9B-8AEC985D8F20}" type="presOf" srcId="{944F8E24-42EC-4F40-8B4A-1E3B2F1D71D7}" destId="{B5518A0C-8B35-694E-8D0B-1CCC30FEF01E}" srcOrd="0" destOrd="0" presId="urn:microsoft.com/office/officeart/2005/8/layout/lProcess1"/>
    <dgm:cxn modelId="{5FCECF70-9AFC-F84E-957C-5ADF3694BDBA}" type="presOf" srcId="{9B37B426-8797-5D42-82BA-F25148B0009F}" destId="{3123D0C0-B35C-9D4E-9D77-11AB0DCF8CBE}" srcOrd="0" destOrd="0" presId="urn:microsoft.com/office/officeart/2005/8/layout/lProcess1"/>
    <dgm:cxn modelId="{EF97A996-85A9-CA40-B105-EDA9150B46F7}" srcId="{9B37B426-8797-5D42-82BA-F25148B0009F}" destId="{0628EEFD-9CC0-784C-9323-D6C779AF62AC}" srcOrd="0" destOrd="0" parTransId="{944F8E24-42EC-4F40-8B4A-1E3B2F1D71D7}" sibTransId="{00190DCC-A652-DF40-8BC7-07A55F2C0439}"/>
    <dgm:cxn modelId="{FDD595C9-23EA-0A4C-93F7-88F2CD33BDA2}" type="presOf" srcId="{BAB17638-7096-A049-9B73-1566E7C1A25C}" destId="{B596970C-E1E7-8F44-BB25-F2756244D3FD}" srcOrd="0" destOrd="0" presId="urn:microsoft.com/office/officeart/2005/8/layout/lProcess1"/>
    <dgm:cxn modelId="{D1DD2EE2-C43B-9C45-A1C4-855E1154AA91}" type="presOf" srcId="{6B864789-0C88-4744-80B7-5BF7B85F340D}" destId="{1A1F1438-557C-2748-A9AA-B3BEE821379C}" srcOrd="0" destOrd="0" presId="urn:microsoft.com/office/officeart/2005/8/layout/lProcess1"/>
    <dgm:cxn modelId="{36821FEF-AA34-C14B-A68D-CCCEA05444B6}" type="presOf" srcId="{0628EEFD-9CC0-784C-9323-D6C779AF62AC}" destId="{6756651B-F0DA-8C40-B1CF-7C6692BA6647}" srcOrd="0" destOrd="0" presId="urn:microsoft.com/office/officeart/2005/8/layout/lProcess1"/>
    <dgm:cxn modelId="{9B784DF2-5D45-934C-A567-26234642FA65}" type="presOf" srcId="{667F40FD-264E-014C-890E-F84DB2082860}" destId="{A5634FE7-D765-254C-B2A3-290AF8FF886E}" srcOrd="0" destOrd="0" presId="urn:microsoft.com/office/officeart/2005/8/layout/lProcess1"/>
    <dgm:cxn modelId="{5ACBFDF8-3B55-5142-97FB-89133CBA86CB}" srcId="{9B37B426-8797-5D42-82BA-F25148B0009F}" destId="{6B864789-0C88-4744-80B7-5BF7B85F340D}" srcOrd="1" destOrd="0" parTransId="{C456246F-D17B-9A4F-A2D7-5E77E6DFFB8E}" sibTransId="{BAB17638-7096-A049-9B73-1566E7C1A25C}"/>
    <dgm:cxn modelId="{C1CDE580-B56D-3C4B-9FDC-9FFD69327513}" type="presParOf" srcId="{2E58E737-A879-624D-B5EA-6473B3FFC866}" destId="{62F7BAE9-7241-8640-A6B5-3DD54DDD3B2E}" srcOrd="0" destOrd="0" presId="urn:microsoft.com/office/officeart/2005/8/layout/lProcess1"/>
    <dgm:cxn modelId="{7905A175-BC59-3144-9ACA-7FCD24A68582}" type="presParOf" srcId="{62F7BAE9-7241-8640-A6B5-3DD54DDD3B2E}" destId="{3123D0C0-B35C-9D4E-9D77-11AB0DCF8CBE}" srcOrd="0" destOrd="0" presId="urn:microsoft.com/office/officeart/2005/8/layout/lProcess1"/>
    <dgm:cxn modelId="{A10CBDFB-86F6-2B49-BB88-ABD290623E13}" type="presParOf" srcId="{62F7BAE9-7241-8640-A6B5-3DD54DDD3B2E}" destId="{B5518A0C-8B35-694E-8D0B-1CCC30FEF01E}" srcOrd="1" destOrd="0" presId="urn:microsoft.com/office/officeart/2005/8/layout/lProcess1"/>
    <dgm:cxn modelId="{18E592A0-EB00-F349-B2EE-1CD3C9C533E0}" type="presParOf" srcId="{62F7BAE9-7241-8640-A6B5-3DD54DDD3B2E}" destId="{6756651B-F0DA-8C40-B1CF-7C6692BA6647}" srcOrd="2" destOrd="0" presId="urn:microsoft.com/office/officeart/2005/8/layout/lProcess1"/>
    <dgm:cxn modelId="{2B1971DD-5720-DB40-BA8D-884A8E9A9D98}" type="presParOf" srcId="{62F7BAE9-7241-8640-A6B5-3DD54DDD3B2E}" destId="{C8C5CA7E-D6C1-664C-9494-369FED8B3279}" srcOrd="3" destOrd="0" presId="urn:microsoft.com/office/officeart/2005/8/layout/lProcess1"/>
    <dgm:cxn modelId="{B968A45C-FE18-CE4A-B3E3-16CB2EEC7952}" type="presParOf" srcId="{62F7BAE9-7241-8640-A6B5-3DD54DDD3B2E}" destId="{1A1F1438-557C-2748-A9AA-B3BEE821379C}" srcOrd="4" destOrd="0" presId="urn:microsoft.com/office/officeart/2005/8/layout/lProcess1"/>
    <dgm:cxn modelId="{EA98BC79-5643-A84F-9B2C-D535722E551D}" type="presParOf" srcId="{62F7BAE9-7241-8640-A6B5-3DD54DDD3B2E}" destId="{B596970C-E1E7-8F44-BB25-F2756244D3FD}" srcOrd="5" destOrd="0" presId="urn:microsoft.com/office/officeart/2005/8/layout/lProcess1"/>
    <dgm:cxn modelId="{223EE8D7-20E0-2B4B-B800-54A85CDD9457}" type="presParOf" srcId="{62F7BAE9-7241-8640-A6B5-3DD54DDD3B2E}" destId="{A5634FE7-D765-254C-B2A3-290AF8FF886E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2326AD-8706-FB48-A7BA-46554370EE1A}" type="doc">
      <dgm:prSet loTypeId="urn:microsoft.com/office/officeart/2005/8/layout/vList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5725187-2019-8944-B10B-2D6E1A95B8E3}">
      <dgm:prSet custT="1"/>
      <dgm:spPr>
        <a:solidFill>
          <a:schemeClr val="bg1"/>
        </a:solidFill>
        <a:ln w="57150">
          <a:solidFill>
            <a:srgbClr val="00B050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Математика использовалась для строительства и налогов.</a:t>
          </a:r>
        </a:p>
      </dgm:t>
    </dgm:pt>
    <dgm:pt modelId="{9C8F1467-ED85-914A-9144-C1B3CE586615}" type="parTrans" cxnId="{C519DBD9-D64B-EE4F-9F0B-620EF638DE4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07BE474-E605-F944-8B1C-38E69314360B}" type="sibTrans" cxnId="{C519DBD9-D64B-EE4F-9F0B-620EF638DE41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E15DAC7-2DFA-DF4A-80E0-962578AE9A85}">
      <dgm:prSet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Меры длины брали из частей тела: палец, ладонь, локоть.</a:t>
          </a:r>
        </a:p>
      </dgm:t>
    </dgm:pt>
    <dgm:pt modelId="{A9E4D479-0184-7049-A8CF-814EF50E284D}" type="parTrans" cxnId="{AD82B608-B7CE-E74F-9B74-D8B5694FC39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CBB13C6-BD9D-464E-9B65-871E67609EA1}" type="sibTrans" cxnId="{AD82B608-B7CE-E74F-9B74-D8B5694FC39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016AA5D-D1F9-E043-BEF5-4E02691019FC}">
      <dgm:prSet custT="1"/>
      <dgm:spPr>
        <a:solidFill>
          <a:schemeClr val="bg1"/>
        </a:solidFill>
        <a:ln w="57150">
          <a:solidFill>
            <a:srgbClr val="00B050"/>
          </a:solidFill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Календарь был похож на современный – 12 месяцев (10 по 30 дней + 5 праздничных).</a:t>
          </a:r>
        </a:p>
      </dgm:t>
    </dgm:pt>
    <dgm:pt modelId="{2EDD64C5-4EA1-0E41-AD4D-FF69413D0DA6}" type="parTrans" cxnId="{90677B6B-30AD-D540-B35B-599AB4312AC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3D204F0-B61B-974A-BD0E-CCA983466C35}" type="sibTrans" cxnId="{90677B6B-30AD-D540-B35B-599AB4312AC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D5D385B-AE3C-E74B-8939-52EB93D0358A}">
      <dgm:prSet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Годы считали с начала правления фараона.</a:t>
          </a:r>
        </a:p>
      </dgm:t>
    </dgm:pt>
    <dgm:pt modelId="{E687F099-16F7-1046-BCE5-A98ADBE096DD}" type="parTrans" cxnId="{46F860A1-0215-B44A-8A62-DA996535855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25B073E-BB2E-EB4C-8604-0510831D9B3C}" type="sibTrans" cxnId="{46F860A1-0215-B44A-8A62-DA996535855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13144D2-244F-8B4B-A08A-6C8FA4AC519E}">
      <dgm:prSet custT="1"/>
      <dgm:spPr>
        <a:solidFill>
          <a:schemeClr val="bg1"/>
        </a:solidFill>
        <a:ln w="57150">
          <a:solidFill>
            <a:srgbClr val="00B050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Египтяне хорошо знали тело человека, но считали, что мысли происходят в сердце.</a:t>
          </a:r>
        </a:p>
      </dgm:t>
    </dgm:pt>
    <dgm:pt modelId="{6A165168-50E1-DF40-8D29-9CDEAE529107}" type="parTrans" cxnId="{3E199686-99EE-BE4E-85E8-945A322ADCE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EA1671A-6E97-3245-958A-68AFF0F82C4E}" type="sibTrans" cxnId="{3E199686-99EE-BE4E-85E8-945A322ADCE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0309A68-FF42-2B41-86CB-1C43522E5535}" type="pres">
      <dgm:prSet presAssocID="{C72326AD-8706-FB48-A7BA-46554370EE1A}" presName="Name0" presStyleCnt="0">
        <dgm:presLayoutVars>
          <dgm:dir/>
          <dgm:animLvl val="lvl"/>
          <dgm:resizeHandles val="exact"/>
        </dgm:presLayoutVars>
      </dgm:prSet>
      <dgm:spPr/>
    </dgm:pt>
    <dgm:pt modelId="{8A34A5D8-D0CB-024A-99CB-FD3206C6A681}" type="pres">
      <dgm:prSet presAssocID="{C5725187-2019-8944-B10B-2D6E1A95B8E3}" presName="linNode" presStyleCnt="0"/>
      <dgm:spPr/>
    </dgm:pt>
    <dgm:pt modelId="{51259995-8641-6C4F-AC93-C89290A84F5E}" type="pres">
      <dgm:prSet presAssocID="{C5725187-2019-8944-B10B-2D6E1A95B8E3}" presName="parentText" presStyleLbl="node1" presStyleIdx="0" presStyleCnt="3" custScaleX="155196">
        <dgm:presLayoutVars>
          <dgm:chMax val="1"/>
          <dgm:bulletEnabled val="1"/>
        </dgm:presLayoutVars>
      </dgm:prSet>
      <dgm:spPr/>
    </dgm:pt>
    <dgm:pt modelId="{1FBE32DB-0811-4F42-A5E6-E435213D3EFE}" type="pres">
      <dgm:prSet presAssocID="{C5725187-2019-8944-B10B-2D6E1A95B8E3}" presName="descendantText" presStyleLbl="alignAccFollowNode1" presStyleIdx="0" presStyleCnt="2">
        <dgm:presLayoutVars>
          <dgm:bulletEnabled val="1"/>
        </dgm:presLayoutVars>
      </dgm:prSet>
      <dgm:spPr/>
    </dgm:pt>
    <dgm:pt modelId="{44A0BB04-7D04-5C49-9FB8-577497E4367D}" type="pres">
      <dgm:prSet presAssocID="{407BE474-E605-F944-8B1C-38E69314360B}" presName="sp" presStyleCnt="0"/>
      <dgm:spPr/>
    </dgm:pt>
    <dgm:pt modelId="{159EC556-3DBC-3E4B-BC3C-7E8A5219BC90}" type="pres">
      <dgm:prSet presAssocID="{E016AA5D-D1F9-E043-BEF5-4E02691019FC}" presName="linNode" presStyleCnt="0"/>
      <dgm:spPr/>
    </dgm:pt>
    <dgm:pt modelId="{DCA81224-F010-B942-B4B1-C07D1D3DE8E0}" type="pres">
      <dgm:prSet presAssocID="{E016AA5D-D1F9-E043-BEF5-4E02691019FC}" presName="parentText" presStyleLbl="node1" presStyleIdx="1" presStyleCnt="3" custScaleX="155196">
        <dgm:presLayoutVars>
          <dgm:chMax val="1"/>
          <dgm:bulletEnabled val="1"/>
        </dgm:presLayoutVars>
      </dgm:prSet>
      <dgm:spPr/>
    </dgm:pt>
    <dgm:pt modelId="{622A50A6-811A-CA42-B8F0-6DBF4FBD558C}" type="pres">
      <dgm:prSet presAssocID="{E016AA5D-D1F9-E043-BEF5-4E02691019FC}" presName="descendantText" presStyleLbl="alignAccFollowNode1" presStyleIdx="1" presStyleCnt="2">
        <dgm:presLayoutVars>
          <dgm:bulletEnabled val="1"/>
        </dgm:presLayoutVars>
      </dgm:prSet>
      <dgm:spPr/>
    </dgm:pt>
    <dgm:pt modelId="{88745559-DC42-6749-9457-3E5F1D7499CF}" type="pres">
      <dgm:prSet presAssocID="{53D204F0-B61B-974A-BD0E-CCA983466C35}" presName="sp" presStyleCnt="0"/>
      <dgm:spPr/>
    </dgm:pt>
    <dgm:pt modelId="{B29792B0-AE2A-334F-ABE9-3B1CDF38A6AC}" type="pres">
      <dgm:prSet presAssocID="{513144D2-244F-8B4B-A08A-6C8FA4AC519E}" presName="linNode" presStyleCnt="0"/>
      <dgm:spPr/>
    </dgm:pt>
    <dgm:pt modelId="{A4EC804D-288D-164A-80F6-91D612C986B0}" type="pres">
      <dgm:prSet presAssocID="{513144D2-244F-8B4B-A08A-6C8FA4AC519E}" presName="parentText" presStyleLbl="node1" presStyleIdx="2" presStyleCnt="3" custScaleX="277778" custScaleY="84868">
        <dgm:presLayoutVars>
          <dgm:chMax val="1"/>
          <dgm:bulletEnabled val="1"/>
        </dgm:presLayoutVars>
      </dgm:prSet>
      <dgm:spPr>
        <a:prstGeom prst="ribbon2">
          <a:avLst/>
        </a:prstGeom>
      </dgm:spPr>
    </dgm:pt>
  </dgm:ptLst>
  <dgm:cxnLst>
    <dgm:cxn modelId="{AD82B608-B7CE-E74F-9B74-D8B5694FC39C}" srcId="{C5725187-2019-8944-B10B-2D6E1A95B8E3}" destId="{FE15DAC7-2DFA-DF4A-80E0-962578AE9A85}" srcOrd="0" destOrd="0" parTransId="{A9E4D479-0184-7049-A8CF-814EF50E284D}" sibTransId="{2CBB13C6-BD9D-464E-9B65-871E67609EA1}"/>
    <dgm:cxn modelId="{4DD07B48-6A6C-DD43-83D4-2746224097A3}" type="presOf" srcId="{AD5D385B-AE3C-E74B-8939-52EB93D0358A}" destId="{622A50A6-811A-CA42-B8F0-6DBF4FBD558C}" srcOrd="0" destOrd="0" presId="urn:microsoft.com/office/officeart/2005/8/layout/vList5"/>
    <dgm:cxn modelId="{90677B6B-30AD-D540-B35B-599AB4312AC4}" srcId="{C72326AD-8706-FB48-A7BA-46554370EE1A}" destId="{E016AA5D-D1F9-E043-BEF5-4E02691019FC}" srcOrd="1" destOrd="0" parTransId="{2EDD64C5-4EA1-0E41-AD4D-FF69413D0DA6}" sibTransId="{53D204F0-B61B-974A-BD0E-CCA983466C35}"/>
    <dgm:cxn modelId="{3E199686-99EE-BE4E-85E8-945A322ADCE7}" srcId="{C72326AD-8706-FB48-A7BA-46554370EE1A}" destId="{513144D2-244F-8B4B-A08A-6C8FA4AC519E}" srcOrd="2" destOrd="0" parTransId="{6A165168-50E1-DF40-8D29-9CDEAE529107}" sibTransId="{1EA1671A-6E97-3245-958A-68AFF0F82C4E}"/>
    <dgm:cxn modelId="{8BCAA989-9473-7341-A0E0-E9529BB03663}" type="presOf" srcId="{FE15DAC7-2DFA-DF4A-80E0-962578AE9A85}" destId="{1FBE32DB-0811-4F42-A5E6-E435213D3EFE}" srcOrd="0" destOrd="0" presId="urn:microsoft.com/office/officeart/2005/8/layout/vList5"/>
    <dgm:cxn modelId="{D3BDDA9B-D595-5C4C-8CAD-07BD896D02D7}" type="presOf" srcId="{513144D2-244F-8B4B-A08A-6C8FA4AC519E}" destId="{A4EC804D-288D-164A-80F6-91D612C986B0}" srcOrd="0" destOrd="0" presId="urn:microsoft.com/office/officeart/2005/8/layout/vList5"/>
    <dgm:cxn modelId="{46F860A1-0215-B44A-8A62-DA996535855A}" srcId="{E016AA5D-D1F9-E043-BEF5-4E02691019FC}" destId="{AD5D385B-AE3C-E74B-8939-52EB93D0358A}" srcOrd="0" destOrd="0" parTransId="{E687F099-16F7-1046-BCE5-A98ADBE096DD}" sibTransId="{225B073E-BB2E-EB4C-8604-0510831D9B3C}"/>
    <dgm:cxn modelId="{E86F60A9-5945-CA4F-A1A9-895774DD7604}" type="presOf" srcId="{C5725187-2019-8944-B10B-2D6E1A95B8E3}" destId="{51259995-8641-6C4F-AC93-C89290A84F5E}" srcOrd="0" destOrd="0" presId="urn:microsoft.com/office/officeart/2005/8/layout/vList5"/>
    <dgm:cxn modelId="{5EA812D3-31AD-DE4E-AD97-2FD09E1D0CDA}" type="presOf" srcId="{C72326AD-8706-FB48-A7BA-46554370EE1A}" destId="{A0309A68-FF42-2B41-86CB-1C43522E5535}" srcOrd="0" destOrd="0" presId="urn:microsoft.com/office/officeart/2005/8/layout/vList5"/>
    <dgm:cxn modelId="{C519DBD9-D64B-EE4F-9F0B-620EF638DE41}" srcId="{C72326AD-8706-FB48-A7BA-46554370EE1A}" destId="{C5725187-2019-8944-B10B-2D6E1A95B8E3}" srcOrd="0" destOrd="0" parTransId="{9C8F1467-ED85-914A-9144-C1B3CE586615}" sibTransId="{407BE474-E605-F944-8B1C-38E69314360B}"/>
    <dgm:cxn modelId="{F5C125EA-4AFC-DD47-BF12-3D5D701DC9AC}" type="presOf" srcId="{E016AA5D-D1F9-E043-BEF5-4E02691019FC}" destId="{DCA81224-F010-B942-B4B1-C07D1D3DE8E0}" srcOrd="0" destOrd="0" presId="urn:microsoft.com/office/officeart/2005/8/layout/vList5"/>
    <dgm:cxn modelId="{FFFD44D9-A262-6245-93DA-E60A3E81C9D1}" type="presParOf" srcId="{A0309A68-FF42-2B41-86CB-1C43522E5535}" destId="{8A34A5D8-D0CB-024A-99CB-FD3206C6A681}" srcOrd="0" destOrd="0" presId="urn:microsoft.com/office/officeart/2005/8/layout/vList5"/>
    <dgm:cxn modelId="{343DDD84-A7EF-E746-A843-22F1C520755A}" type="presParOf" srcId="{8A34A5D8-D0CB-024A-99CB-FD3206C6A681}" destId="{51259995-8641-6C4F-AC93-C89290A84F5E}" srcOrd="0" destOrd="0" presId="urn:microsoft.com/office/officeart/2005/8/layout/vList5"/>
    <dgm:cxn modelId="{A51027F4-5F12-E643-9F8B-54AD4715783B}" type="presParOf" srcId="{8A34A5D8-D0CB-024A-99CB-FD3206C6A681}" destId="{1FBE32DB-0811-4F42-A5E6-E435213D3EFE}" srcOrd="1" destOrd="0" presId="urn:microsoft.com/office/officeart/2005/8/layout/vList5"/>
    <dgm:cxn modelId="{08406AA3-564A-9D49-9CB3-5B73A248DE98}" type="presParOf" srcId="{A0309A68-FF42-2B41-86CB-1C43522E5535}" destId="{44A0BB04-7D04-5C49-9FB8-577497E4367D}" srcOrd="1" destOrd="0" presId="urn:microsoft.com/office/officeart/2005/8/layout/vList5"/>
    <dgm:cxn modelId="{A058B0D3-1881-9448-8EE8-A7CEDE4E8A87}" type="presParOf" srcId="{A0309A68-FF42-2B41-86CB-1C43522E5535}" destId="{159EC556-3DBC-3E4B-BC3C-7E8A5219BC90}" srcOrd="2" destOrd="0" presId="urn:microsoft.com/office/officeart/2005/8/layout/vList5"/>
    <dgm:cxn modelId="{3667667A-134A-7C4A-8BA3-BFD2FC75F327}" type="presParOf" srcId="{159EC556-3DBC-3E4B-BC3C-7E8A5219BC90}" destId="{DCA81224-F010-B942-B4B1-C07D1D3DE8E0}" srcOrd="0" destOrd="0" presId="urn:microsoft.com/office/officeart/2005/8/layout/vList5"/>
    <dgm:cxn modelId="{0881F018-56C9-7C4D-A36D-BFBED750AE0E}" type="presParOf" srcId="{159EC556-3DBC-3E4B-BC3C-7E8A5219BC90}" destId="{622A50A6-811A-CA42-B8F0-6DBF4FBD558C}" srcOrd="1" destOrd="0" presId="urn:microsoft.com/office/officeart/2005/8/layout/vList5"/>
    <dgm:cxn modelId="{66C6C758-A31B-084F-AF7A-57DC62A02024}" type="presParOf" srcId="{A0309A68-FF42-2B41-86CB-1C43522E5535}" destId="{88745559-DC42-6749-9457-3E5F1D7499CF}" srcOrd="3" destOrd="0" presId="urn:microsoft.com/office/officeart/2005/8/layout/vList5"/>
    <dgm:cxn modelId="{AD5F1F0E-8EFA-A347-A349-A908CB3CE84D}" type="presParOf" srcId="{A0309A68-FF42-2B41-86CB-1C43522E5535}" destId="{B29792B0-AE2A-334F-ABE9-3B1CDF38A6AC}" srcOrd="4" destOrd="0" presId="urn:microsoft.com/office/officeart/2005/8/layout/vList5"/>
    <dgm:cxn modelId="{0BEFFE40-68C7-4445-9631-D826A3122EDF}" type="presParOf" srcId="{B29792B0-AE2A-334F-ABE9-3B1CDF38A6AC}" destId="{A4EC804D-288D-164A-80F6-91D612C986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177E5B-17E3-2442-84FB-8EBFC44FECB3}" type="doc">
      <dgm:prSet loTypeId="urn:microsoft.com/office/officeart/2005/8/layout/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7E4F989-07DC-404F-9E7C-C7224B03A2F7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Врачи делились по специализациям: лечили зубы, уши, ноги, делали операции.</a:t>
          </a:r>
        </a:p>
      </dgm:t>
    </dgm:pt>
    <dgm:pt modelId="{B9DDF1CD-1BEB-C348-B5F1-CC381BE53F2C}" type="parTrans" cxnId="{EC574BCA-0A96-C041-8E19-270A6D4F3B57}">
      <dgm:prSet/>
      <dgm:spPr/>
      <dgm:t>
        <a:bodyPr/>
        <a:lstStyle/>
        <a:p>
          <a:endParaRPr lang="ru-RU" sz="2400"/>
        </a:p>
      </dgm:t>
    </dgm:pt>
    <dgm:pt modelId="{8A04E082-879E-D243-AF74-6A9607626808}" type="sibTrans" cxnId="{EC574BCA-0A96-C041-8E19-270A6D4F3B57}">
      <dgm:prSet/>
      <dgm:spPr/>
      <dgm:t>
        <a:bodyPr/>
        <a:lstStyle/>
        <a:p>
          <a:endParaRPr lang="ru-RU" sz="2400"/>
        </a:p>
      </dgm:t>
    </dgm:pt>
    <dgm:pt modelId="{E7BC3748-6CC3-9E43-B3C7-8D873A8853E5}">
      <dgm:prSet custT="1"/>
      <dgm:spPr/>
      <dgm:t>
        <a:bodyPr/>
        <a:lstStyle/>
        <a:p>
          <a:r>
            <a:rPr lang="ru-RU" sz="2400" dirty="0"/>
            <a:t>Лечимые,</a:t>
          </a:r>
        </a:p>
      </dgm:t>
    </dgm:pt>
    <dgm:pt modelId="{8C748F98-D5A2-2847-B487-5023503B92D7}" type="parTrans" cxnId="{AA7AA9E5-ADA7-1A4F-B8F6-839E7B2647E2}">
      <dgm:prSet/>
      <dgm:spPr/>
      <dgm:t>
        <a:bodyPr/>
        <a:lstStyle/>
        <a:p>
          <a:endParaRPr lang="ru-RU" sz="2400"/>
        </a:p>
      </dgm:t>
    </dgm:pt>
    <dgm:pt modelId="{A856BB38-7BC2-C046-B3D7-05BD2876E132}" type="sibTrans" cxnId="{AA7AA9E5-ADA7-1A4F-B8F6-839E7B2647E2}">
      <dgm:prSet/>
      <dgm:spPr/>
      <dgm:t>
        <a:bodyPr/>
        <a:lstStyle/>
        <a:p>
          <a:endParaRPr lang="ru-RU" sz="2400"/>
        </a:p>
      </dgm:t>
    </dgm:pt>
    <dgm:pt modelId="{1743D0A8-DF68-7440-8506-F5D6DC3A0501}">
      <dgm:prSet custT="1"/>
      <dgm:spPr/>
      <dgm:t>
        <a:bodyPr/>
        <a:lstStyle/>
        <a:p>
          <a:r>
            <a:rPr lang="ru-RU" sz="2400" dirty="0"/>
            <a:t>Те, с которыми можно бороться,</a:t>
          </a:r>
        </a:p>
      </dgm:t>
    </dgm:pt>
    <dgm:pt modelId="{886C40E2-3EBB-FC4F-9967-2EE2FABAB680}" type="parTrans" cxnId="{55D9839E-C8D2-6240-992E-9675933DB127}">
      <dgm:prSet/>
      <dgm:spPr/>
      <dgm:t>
        <a:bodyPr/>
        <a:lstStyle/>
        <a:p>
          <a:endParaRPr lang="ru-RU" sz="2400"/>
        </a:p>
      </dgm:t>
    </dgm:pt>
    <dgm:pt modelId="{B1C85C01-15DB-A34A-A7C6-46DD49FF709A}" type="sibTrans" cxnId="{55D9839E-C8D2-6240-992E-9675933DB127}">
      <dgm:prSet/>
      <dgm:spPr/>
      <dgm:t>
        <a:bodyPr/>
        <a:lstStyle/>
        <a:p>
          <a:endParaRPr lang="ru-RU" sz="2400"/>
        </a:p>
      </dgm:t>
    </dgm:pt>
    <dgm:pt modelId="{DB9286BA-76A8-BD40-AE3E-2242A856B2B0}">
      <dgm:prSet custT="1"/>
      <dgm:spPr/>
      <dgm:t>
        <a:bodyPr/>
        <a:lstStyle/>
        <a:p>
          <a:r>
            <a:rPr lang="ru-RU" sz="2400" dirty="0"/>
            <a:t>Неизлечимые.</a:t>
          </a:r>
        </a:p>
      </dgm:t>
    </dgm:pt>
    <dgm:pt modelId="{10A6768A-0D35-BB4D-A425-FC54F637AB1C}" type="parTrans" cxnId="{62A50225-7974-A54E-A71B-2F6D231B4BB4}">
      <dgm:prSet/>
      <dgm:spPr/>
      <dgm:t>
        <a:bodyPr/>
        <a:lstStyle/>
        <a:p>
          <a:endParaRPr lang="ru-RU" sz="2400"/>
        </a:p>
      </dgm:t>
    </dgm:pt>
    <dgm:pt modelId="{4F81CEDC-FF8C-4B4C-8E34-83DA7FA06836}" type="sibTrans" cxnId="{62A50225-7974-A54E-A71B-2F6D231B4BB4}">
      <dgm:prSet/>
      <dgm:spPr/>
      <dgm:t>
        <a:bodyPr/>
        <a:lstStyle/>
        <a:p>
          <a:endParaRPr lang="ru-RU" sz="2400"/>
        </a:p>
      </dgm:t>
    </dgm:pt>
    <dgm:pt modelId="{097439C5-E6A7-3748-8B09-A9AFF004EE36}">
      <dgm:prSet custT="1"/>
      <dgm:spPr/>
      <dgm:t>
        <a:bodyPr/>
        <a:lstStyle/>
        <a:p>
          <a:r>
            <a:rPr lang="ru-RU" sz="2800" dirty="0"/>
            <a:t>Существовало множество рецептов, часто связанных с магией.</a:t>
          </a:r>
        </a:p>
      </dgm:t>
    </dgm:pt>
    <dgm:pt modelId="{7980E218-F105-034B-9793-D9C2D7A9BB15}" type="parTrans" cxnId="{2687C8A8-CC64-6A48-AD8C-51B91AFB8D24}">
      <dgm:prSet/>
      <dgm:spPr/>
      <dgm:t>
        <a:bodyPr/>
        <a:lstStyle/>
        <a:p>
          <a:endParaRPr lang="ru-RU" sz="2400"/>
        </a:p>
      </dgm:t>
    </dgm:pt>
    <dgm:pt modelId="{8FA6DC06-7EDE-F24B-9C6B-DFE2DADC371D}" type="sibTrans" cxnId="{2687C8A8-CC64-6A48-AD8C-51B91AFB8D24}">
      <dgm:prSet/>
      <dgm:spPr/>
      <dgm:t>
        <a:bodyPr/>
        <a:lstStyle/>
        <a:p>
          <a:endParaRPr lang="ru-RU" sz="2400"/>
        </a:p>
      </dgm:t>
    </dgm:pt>
    <dgm:pt modelId="{5C85FA34-ABB8-4F41-B858-0201E8CB8EA5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Болезни делились на три группы:</a:t>
          </a:r>
        </a:p>
      </dgm:t>
    </dgm:pt>
    <dgm:pt modelId="{9C3ECACF-A925-4849-9199-07F2B82A1DB8}" type="parTrans" cxnId="{11403522-0F79-A84F-8799-3DB9C7E149BF}">
      <dgm:prSet/>
      <dgm:spPr/>
      <dgm:t>
        <a:bodyPr/>
        <a:lstStyle/>
        <a:p>
          <a:endParaRPr lang="ru-RU" sz="2400"/>
        </a:p>
      </dgm:t>
    </dgm:pt>
    <dgm:pt modelId="{E22FE4D4-F395-C641-B6AA-F061D2394B42}" type="sibTrans" cxnId="{11403522-0F79-A84F-8799-3DB9C7E149BF}">
      <dgm:prSet/>
      <dgm:spPr/>
      <dgm:t>
        <a:bodyPr/>
        <a:lstStyle/>
        <a:p>
          <a:endParaRPr lang="ru-RU" sz="2400"/>
        </a:p>
      </dgm:t>
    </dgm:pt>
    <dgm:pt modelId="{3B1E7591-C156-8943-86C8-FED78E3CC06A}" type="pres">
      <dgm:prSet presAssocID="{84177E5B-17E3-2442-84FB-8EBFC44FECB3}" presName="Name0" presStyleCnt="0">
        <dgm:presLayoutVars>
          <dgm:dir/>
          <dgm:animLvl val="lvl"/>
          <dgm:resizeHandles val="exact"/>
        </dgm:presLayoutVars>
      </dgm:prSet>
      <dgm:spPr/>
    </dgm:pt>
    <dgm:pt modelId="{06FD9237-CA67-3544-B58B-AD04DCD4F83E}" type="pres">
      <dgm:prSet presAssocID="{5C85FA34-ABB8-4F41-B858-0201E8CB8EA5}" presName="boxAndChildren" presStyleCnt="0"/>
      <dgm:spPr/>
    </dgm:pt>
    <dgm:pt modelId="{2B63F5BE-FE35-1643-AFC0-14BF485A2639}" type="pres">
      <dgm:prSet presAssocID="{5C85FA34-ABB8-4F41-B858-0201E8CB8EA5}" presName="parentTextBox" presStyleLbl="node1" presStyleIdx="0" presStyleCnt="3"/>
      <dgm:spPr/>
    </dgm:pt>
    <dgm:pt modelId="{C463A537-B681-5240-A0F7-80EE82D6A861}" type="pres">
      <dgm:prSet presAssocID="{5C85FA34-ABB8-4F41-B858-0201E8CB8EA5}" presName="entireBox" presStyleLbl="node1" presStyleIdx="0" presStyleCnt="3"/>
      <dgm:spPr/>
    </dgm:pt>
    <dgm:pt modelId="{5FFA88C4-4B1A-494F-AD10-3A21FDED283B}" type="pres">
      <dgm:prSet presAssocID="{5C85FA34-ABB8-4F41-B858-0201E8CB8EA5}" presName="descendantBox" presStyleCnt="0"/>
      <dgm:spPr/>
    </dgm:pt>
    <dgm:pt modelId="{15867718-44C7-1247-A176-408FE442B7CD}" type="pres">
      <dgm:prSet presAssocID="{E7BC3748-6CC3-9E43-B3C7-8D873A8853E5}" presName="childTextBox" presStyleLbl="fgAccFollowNode1" presStyleIdx="0" presStyleCnt="3">
        <dgm:presLayoutVars>
          <dgm:bulletEnabled val="1"/>
        </dgm:presLayoutVars>
      </dgm:prSet>
      <dgm:spPr/>
    </dgm:pt>
    <dgm:pt modelId="{3EE99E2E-DBAE-3042-B207-6C8488DDA2FB}" type="pres">
      <dgm:prSet presAssocID="{1743D0A8-DF68-7440-8506-F5D6DC3A0501}" presName="childTextBox" presStyleLbl="fgAccFollowNode1" presStyleIdx="1" presStyleCnt="3">
        <dgm:presLayoutVars>
          <dgm:bulletEnabled val="1"/>
        </dgm:presLayoutVars>
      </dgm:prSet>
      <dgm:spPr/>
    </dgm:pt>
    <dgm:pt modelId="{3EC49F49-144A-F44E-8BAC-1C8B0CCAE3D3}" type="pres">
      <dgm:prSet presAssocID="{DB9286BA-76A8-BD40-AE3E-2242A856B2B0}" presName="childTextBox" presStyleLbl="fgAccFollowNode1" presStyleIdx="2" presStyleCnt="3">
        <dgm:presLayoutVars>
          <dgm:bulletEnabled val="1"/>
        </dgm:presLayoutVars>
      </dgm:prSet>
      <dgm:spPr/>
    </dgm:pt>
    <dgm:pt modelId="{CB05D814-700E-194B-8BA2-E0AFFF271705}" type="pres">
      <dgm:prSet presAssocID="{8FA6DC06-7EDE-F24B-9C6B-DFE2DADC371D}" presName="sp" presStyleCnt="0"/>
      <dgm:spPr/>
    </dgm:pt>
    <dgm:pt modelId="{C3241199-179F-DE47-BC13-C3DA3866E0BB}" type="pres">
      <dgm:prSet presAssocID="{097439C5-E6A7-3748-8B09-A9AFF004EE36}" presName="arrowAndChildren" presStyleCnt="0"/>
      <dgm:spPr/>
    </dgm:pt>
    <dgm:pt modelId="{DA4F36C0-7D44-9445-A553-EBF1D521B121}" type="pres">
      <dgm:prSet presAssocID="{097439C5-E6A7-3748-8B09-A9AFF004EE36}" presName="parentTextArrow" presStyleLbl="node1" presStyleIdx="1" presStyleCnt="3" custScaleY="59899"/>
      <dgm:spPr/>
    </dgm:pt>
    <dgm:pt modelId="{03674966-8152-E04F-B0B6-301F6E4F6980}" type="pres">
      <dgm:prSet presAssocID="{8A04E082-879E-D243-AF74-6A9607626808}" presName="sp" presStyleCnt="0"/>
      <dgm:spPr/>
    </dgm:pt>
    <dgm:pt modelId="{A9B0A2A2-ACED-C944-A59E-6CC434642698}" type="pres">
      <dgm:prSet presAssocID="{77E4F989-07DC-404F-9E7C-C7224B03A2F7}" presName="arrowAndChildren" presStyleCnt="0"/>
      <dgm:spPr/>
    </dgm:pt>
    <dgm:pt modelId="{DBA8D55B-E18B-BB41-8D30-2FDBC0501F53}" type="pres">
      <dgm:prSet presAssocID="{77E4F989-07DC-404F-9E7C-C7224B03A2F7}" presName="parentTextArrow" presStyleLbl="node1" presStyleIdx="2" presStyleCnt="3"/>
      <dgm:spPr/>
    </dgm:pt>
  </dgm:ptLst>
  <dgm:cxnLst>
    <dgm:cxn modelId="{48479D09-F59D-4147-BD79-27EBABA9CFBC}" type="presOf" srcId="{5C85FA34-ABB8-4F41-B858-0201E8CB8EA5}" destId="{C463A537-B681-5240-A0F7-80EE82D6A861}" srcOrd="1" destOrd="0" presId="urn:microsoft.com/office/officeart/2005/8/layout/process4"/>
    <dgm:cxn modelId="{90A67511-970A-4143-8C7A-15A07C77A9D5}" type="presOf" srcId="{E7BC3748-6CC3-9E43-B3C7-8D873A8853E5}" destId="{15867718-44C7-1247-A176-408FE442B7CD}" srcOrd="0" destOrd="0" presId="urn:microsoft.com/office/officeart/2005/8/layout/process4"/>
    <dgm:cxn modelId="{11403522-0F79-A84F-8799-3DB9C7E149BF}" srcId="{84177E5B-17E3-2442-84FB-8EBFC44FECB3}" destId="{5C85FA34-ABB8-4F41-B858-0201E8CB8EA5}" srcOrd="2" destOrd="0" parTransId="{9C3ECACF-A925-4849-9199-07F2B82A1DB8}" sibTransId="{E22FE4D4-F395-C641-B6AA-F061D2394B42}"/>
    <dgm:cxn modelId="{62A50225-7974-A54E-A71B-2F6D231B4BB4}" srcId="{5C85FA34-ABB8-4F41-B858-0201E8CB8EA5}" destId="{DB9286BA-76A8-BD40-AE3E-2242A856B2B0}" srcOrd="2" destOrd="0" parTransId="{10A6768A-0D35-BB4D-A425-FC54F637AB1C}" sibTransId="{4F81CEDC-FF8C-4B4C-8E34-83DA7FA06836}"/>
    <dgm:cxn modelId="{0601F259-7E1B-EE48-9794-E3EC97043542}" type="presOf" srcId="{77E4F989-07DC-404F-9E7C-C7224B03A2F7}" destId="{DBA8D55B-E18B-BB41-8D30-2FDBC0501F53}" srcOrd="0" destOrd="0" presId="urn:microsoft.com/office/officeart/2005/8/layout/process4"/>
    <dgm:cxn modelId="{4F945875-197C-534D-AF05-CDCFF05A114D}" type="presOf" srcId="{097439C5-E6A7-3748-8B09-A9AFF004EE36}" destId="{DA4F36C0-7D44-9445-A553-EBF1D521B121}" srcOrd="0" destOrd="0" presId="urn:microsoft.com/office/officeart/2005/8/layout/process4"/>
    <dgm:cxn modelId="{4EE96083-3BC2-BB4C-85B8-8EF952C44AB1}" type="presOf" srcId="{84177E5B-17E3-2442-84FB-8EBFC44FECB3}" destId="{3B1E7591-C156-8943-86C8-FED78E3CC06A}" srcOrd="0" destOrd="0" presId="urn:microsoft.com/office/officeart/2005/8/layout/process4"/>
    <dgm:cxn modelId="{90BFA090-61F8-EA49-9D46-8C4EE53108F2}" type="presOf" srcId="{5C85FA34-ABB8-4F41-B858-0201E8CB8EA5}" destId="{2B63F5BE-FE35-1643-AFC0-14BF485A2639}" srcOrd="0" destOrd="0" presId="urn:microsoft.com/office/officeart/2005/8/layout/process4"/>
    <dgm:cxn modelId="{55D9839E-C8D2-6240-992E-9675933DB127}" srcId="{5C85FA34-ABB8-4F41-B858-0201E8CB8EA5}" destId="{1743D0A8-DF68-7440-8506-F5D6DC3A0501}" srcOrd="1" destOrd="0" parTransId="{886C40E2-3EBB-FC4F-9967-2EE2FABAB680}" sibTransId="{B1C85C01-15DB-A34A-A7C6-46DD49FF709A}"/>
    <dgm:cxn modelId="{2687C8A8-CC64-6A48-AD8C-51B91AFB8D24}" srcId="{84177E5B-17E3-2442-84FB-8EBFC44FECB3}" destId="{097439C5-E6A7-3748-8B09-A9AFF004EE36}" srcOrd="1" destOrd="0" parTransId="{7980E218-F105-034B-9793-D9C2D7A9BB15}" sibTransId="{8FA6DC06-7EDE-F24B-9C6B-DFE2DADC371D}"/>
    <dgm:cxn modelId="{1E06E1B4-E1DE-7347-9FCE-64834157C487}" type="presOf" srcId="{DB9286BA-76A8-BD40-AE3E-2242A856B2B0}" destId="{3EC49F49-144A-F44E-8BAC-1C8B0CCAE3D3}" srcOrd="0" destOrd="0" presId="urn:microsoft.com/office/officeart/2005/8/layout/process4"/>
    <dgm:cxn modelId="{EC574BCA-0A96-C041-8E19-270A6D4F3B57}" srcId="{84177E5B-17E3-2442-84FB-8EBFC44FECB3}" destId="{77E4F989-07DC-404F-9E7C-C7224B03A2F7}" srcOrd="0" destOrd="0" parTransId="{B9DDF1CD-1BEB-C348-B5F1-CC381BE53F2C}" sibTransId="{8A04E082-879E-D243-AF74-6A9607626808}"/>
    <dgm:cxn modelId="{AA7AA9E5-ADA7-1A4F-B8F6-839E7B2647E2}" srcId="{5C85FA34-ABB8-4F41-B858-0201E8CB8EA5}" destId="{E7BC3748-6CC3-9E43-B3C7-8D873A8853E5}" srcOrd="0" destOrd="0" parTransId="{8C748F98-D5A2-2847-B487-5023503B92D7}" sibTransId="{A856BB38-7BC2-C046-B3D7-05BD2876E132}"/>
    <dgm:cxn modelId="{077A2EFF-689F-B94F-9B54-FB3921269A13}" type="presOf" srcId="{1743D0A8-DF68-7440-8506-F5D6DC3A0501}" destId="{3EE99E2E-DBAE-3042-B207-6C8488DDA2FB}" srcOrd="0" destOrd="0" presId="urn:microsoft.com/office/officeart/2005/8/layout/process4"/>
    <dgm:cxn modelId="{5B5EAC3E-1B6E-C149-885B-0BC12445F38C}" type="presParOf" srcId="{3B1E7591-C156-8943-86C8-FED78E3CC06A}" destId="{06FD9237-CA67-3544-B58B-AD04DCD4F83E}" srcOrd="0" destOrd="0" presId="urn:microsoft.com/office/officeart/2005/8/layout/process4"/>
    <dgm:cxn modelId="{AC88DFD2-8D33-4F42-84DC-29D86265DCB0}" type="presParOf" srcId="{06FD9237-CA67-3544-B58B-AD04DCD4F83E}" destId="{2B63F5BE-FE35-1643-AFC0-14BF485A2639}" srcOrd="0" destOrd="0" presId="urn:microsoft.com/office/officeart/2005/8/layout/process4"/>
    <dgm:cxn modelId="{85F4AE37-37FF-2340-84E6-5960841CBA3A}" type="presParOf" srcId="{06FD9237-CA67-3544-B58B-AD04DCD4F83E}" destId="{C463A537-B681-5240-A0F7-80EE82D6A861}" srcOrd="1" destOrd="0" presId="urn:microsoft.com/office/officeart/2005/8/layout/process4"/>
    <dgm:cxn modelId="{27ED43FD-7B25-AC41-8E9B-E22A416C3CE0}" type="presParOf" srcId="{06FD9237-CA67-3544-B58B-AD04DCD4F83E}" destId="{5FFA88C4-4B1A-494F-AD10-3A21FDED283B}" srcOrd="2" destOrd="0" presId="urn:microsoft.com/office/officeart/2005/8/layout/process4"/>
    <dgm:cxn modelId="{AFB21B12-81A3-4041-BAB7-FB14CCC39753}" type="presParOf" srcId="{5FFA88C4-4B1A-494F-AD10-3A21FDED283B}" destId="{15867718-44C7-1247-A176-408FE442B7CD}" srcOrd="0" destOrd="0" presId="urn:microsoft.com/office/officeart/2005/8/layout/process4"/>
    <dgm:cxn modelId="{11746039-5065-8E4D-99EF-0AF34DAA6FFF}" type="presParOf" srcId="{5FFA88C4-4B1A-494F-AD10-3A21FDED283B}" destId="{3EE99E2E-DBAE-3042-B207-6C8488DDA2FB}" srcOrd="1" destOrd="0" presId="urn:microsoft.com/office/officeart/2005/8/layout/process4"/>
    <dgm:cxn modelId="{5D352511-3A44-E449-B01B-70B3AF4258A5}" type="presParOf" srcId="{5FFA88C4-4B1A-494F-AD10-3A21FDED283B}" destId="{3EC49F49-144A-F44E-8BAC-1C8B0CCAE3D3}" srcOrd="2" destOrd="0" presId="urn:microsoft.com/office/officeart/2005/8/layout/process4"/>
    <dgm:cxn modelId="{A0DC81EA-DA03-0C4A-B8E7-94CAEBF449C0}" type="presParOf" srcId="{3B1E7591-C156-8943-86C8-FED78E3CC06A}" destId="{CB05D814-700E-194B-8BA2-E0AFFF271705}" srcOrd="1" destOrd="0" presId="urn:microsoft.com/office/officeart/2005/8/layout/process4"/>
    <dgm:cxn modelId="{6C19FEE0-4D53-3C47-96B9-32A41B019F68}" type="presParOf" srcId="{3B1E7591-C156-8943-86C8-FED78E3CC06A}" destId="{C3241199-179F-DE47-BC13-C3DA3866E0BB}" srcOrd="2" destOrd="0" presId="urn:microsoft.com/office/officeart/2005/8/layout/process4"/>
    <dgm:cxn modelId="{95C48501-39D8-1441-8657-9539C4E79E99}" type="presParOf" srcId="{C3241199-179F-DE47-BC13-C3DA3866E0BB}" destId="{DA4F36C0-7D44-9445-A553-EBF1D521B121}" srcOrd="0" destOrd="0" presId="urn:microsoft.com/office/officeart/2005/8/layout/process4"/>
    <dgm:cxn modelId="{75BC11BE-9BDA-924A-8ADD-226C5AF7AB88}" type="presParOf" srcId="{3B1E7591-C156-8943-86C8-FED78E3CC06A}" destId="{03674966-8152-E04F-B0B6-301F6E4F6980}" srcOrd="3" destOrd="0" presId="urn:microsoft.com/office/officeart/2005/8/layout/process4"/>
    <dgm:cxn modelId="{7F98494D-0ABC-394B-B475-B5066D379925}" type="presParOf" srcId="{3B1E7591-C156-8943-86C8-FED78E3CC06A}" destId="{A9B0A2A2-ACED-C944-A59E-6CC434642698}" srcOrd="4" destOrd="0" presId="urn:microsoft.com/office/officeart/2005/8/layout/process4"/>
    <dgm:cxn modelId="{153FB574-A33F-E74A-869A-A1406602EE56}" type="presParOf" srcId="{A9B0A2A2-ACED-C944-A59E-6CC434642698}" destId="{DBA8D55B-E18B-BB41-8D30-2FDBC0501F5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B99D06-4A24-4545-99E7-488EE9624D33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07D046E-2A43-9A42-9477-C7D0681A3CA7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400" dirty="0"/>
            <a:t>Египтяне работали с деревом, глиной, камнем, металлом.</a:t>
          </a:r>
        </a:p>
      </dgm:t>
    </dgm:pt>
    <dgm:pt modelId="{8D534D9D-D639-0C45-B76F-0B6E44D4B3CD}" type="parTrans" cxnId="{DD44D36A-5173-E049-B9FC-BAB5695D8BFB}">
      <dgm:prSet/>
      <dgm:spPr/>
      <dgm:t>
        <a:bodyPr/>
        <a:lstStyle/>
        <a:p>
          <a:endParaRPr lang="ru-RU" sz="2400"/>
        </a:p>
      </dgm:t>
    </dgm:pt>
    <dgm:pt modelId="{0ECFAA87-F633-6749-B3B6-432DE0A14975}" type="sibTrans" cxnId="{DD44D36A-5173-E049-B9FC-BAB5695D8BFB}">
      <dgm:prSet/>
      <dgm:spPr/>
      <dgm:t>
        <a:bodyPr/>
        <a:lstStyle/>
        <a:p>
          <a:endParaRPr lang="ru-RU" sz="2400"/>
        </a:p>
      </dgm:t>
    </dgm:pt>
    <dgm:pt modelId="{79E96733-62CA-3E46-8790-B2E2B5C2D9C1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400" dirty="0"/>
            <a:t>Скульптуры делали по правилам: мужчины – с тёмной кожей, женщины – со светлой.</a:t>
          </a:r>
        </a:p>
      </dgm:t>
    </dgm:pt>
    <dgm:pt modelId="{849CCF64-7869-374C-9F53-621DCDD9BEFB}" type="parTrans" cxnId="{1EA90795-A19F-3644-A4D6-3A916E3E5012}">
      <dgm:prSet/>
      <dgm:spPr/>
      <dgm:t>
        <a:bodyPr/>
        <a:lstStyle/>
        <a:p>
          <a:endParaRPr lang="ru-RU" sz="2400"/>
        </a:p>
      </dgm:t>
    </dgm:pt>
    <dgm:pt modelId="{22AE58C9-3CD2-CE43-933F-38876C79539A}" type="sibTrans" cxnId="{1EA90795-A19F-3644-A4D6-3A916E3E5012}">
      <dgm:prSet/>
      <dgm:spPr/>
      <dgm:t>
        <a:bodyPr/>
        <a:lstStyle/>
        <a:p>
          <a:endParaRPr lang="ru-RU" sz="2400"/>
        </a:p>
      </dgm:t>
    </dgm:pt>
    <dgm:pt modelId="{71348971-3E3A-B74A-9C91-C6085CE7C268}">
      <dgm:prSet custT="1"/>
      <dgm:spPr/>
      <dgm:t>
        <a:bodyPr/>
        <a:lstStyle/>
        <a:p>
          <a:r>
            <a:rPr lang="ru-RU" sz="2400" dirty="0"/>
            <a:t>В руках статуи изображали предметы профессии: оружие, посох, корзину.</a:t>
          </a:r>
        </a:p>
      </dgm:t>
    </dgm:pt>
    <dgm:pt modelId="{A73227ED-FC07-244B-8D3A-732B3FEAE372}" type="parTrans" cxnId="{EEA4D004-EFF6-C848-8348-56CF8342C248}">
      <dgm:prSet/>
      <dgm:spPr/>
      <dgm:t>
        <a:bodyPr/>
        <a:lstStyle/>
        <a:p>
          <a:endParaRPr lang="ru-RU" sz="2400"/>
        </a:p>
      </dgm:t>
    </dgm:pt>
    <dgm:pt modelId="{8B68E657-5D4F-454D-BED5-2BABDD4D9D3D}" type="sibTrans" cxnId="{EEA4D004-EFF6-C848-8348-56CF8342C248}">
      <dgm:prSet/>
      <dgm:spPr/>
      <dgm:t>
        <a:bodyPr/>
        <a:lstStyle/>
        <a:p>
          <a:endParaRPr lang="ru-RU" sz="2400"/>
        </a:p>
      </dgm:t>
    </dgm:pt>
    <dgm:pt modelId="{92DE8A2F-295C-9A4B-AAE3-A7518C4CC90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2400" dirty="0"/>
            <a:t>Фараонов делали крупнее всех и с символами власти.</a:t>
          </a:r>
        </a:p>
      </dgm:t>
    </dgm:pt>
    <dgm:pt modelId="{967593CB-019E-9C4B-8826-4E2F8D886177}" type="parTrans" cxnId="{9059F9C9-CD44-5342-BF08-735C5292AB17}">
      <dgm:prSet/>
      <dgm:spPr/>
      <dgm:t>
        <a:bodyPr/>
        <a:lstStyle/>
        <a:p>
          <a:endParaRPr lang="ru-RU" sz="2400"/>
        </a:p>
      </dgm:t>
    </dgm:pt>
    <dgm:pt modelId="{60266E64-8E51-EE48-89EA-BF3941F22766}" type="sibTrans" cxnId="{9059F9C9-CD44-5342-BF08-735C5292AB17}">
      <dgm:prSet/>
      <dgm:spPr/>
      <dgm:t>
        <a:bodyPr/>
        <a:lstStyle/>
        <a:p>
          <a:endParaRPr lang="ru-RU" sz="2400"/>
        </a:p>
      </dgm:t>
    </dgm:pt>
    <dgm:pt modelId="{644DA315-1963-4A4E-B6E2-9F530120CB06}">
      <dgm:prSet custT="1"/>
      <dgm:spPr/>
      <dgm:t>
        <a:bodyPr/>
        <a:lstStyle/>
        <a:p>
          <a:r>
            <a:rPr lang="ru-RU" sz="2400" dirty="0"/>
            <a:t>Рельефы на храмах и гробницах показывали жизнь людей.</a:t>
          </a:r>
        </a:p>
      </dgm:t>
    </dgm:pt>
    <dgm:pt modelId="{F39B1B76-0237-3A4E-98E4-65047EFEFE48}" type="parTrans" cxnId="{EE5F6F63-8640-2A4A-95C4-9A23382F4FA0}">
      <dgm:prSet/>
      <dgm:spPr/>
      <dgm:t>
        <a:bodyPr/>
        <a:lstStyle/>
        <a:p>
          <a:endParaRPr lang="ru-RU" sz="2400"/>
        </a:p>
      </dgm:t>
    </dgm:pt>
    <dgm:pt modelId="{B75620DF-06E9-7440-A6E2-E0778AA540DC}" type="sibTrans" cxnId="{EE5F6F63-8640-2A4A-95C4-9A23382F4FA0}">
      <dgm:prSet/>
      <dgm:spPr/>
      <dgm:t>
        <a:bodyPr/>
        <a:lstStyle/>
        <a:p>
          <a:endParaRPr lang="ru-RU" sz="2400"/>
        </a:p>
      </dgm:t>
    </dgm:pt>
    <dgm:pt modelId="{8149F7D7-4EEA-FA46-B7CF-22352ADCE657}" type="pres">
      <dgm:prSet presAssocID="{74B99D06-4A24-4545-99E7-488EE9624D33}" presName="linear" presStyleCnt="0">
        <dgm:presLayoutVars>
          <dgm:animLvl val="lvl"/>
          <dgm:resizeHandles val="exact"/>
        </dgm:presLayoutVars>
      </dgm:prSet>
      <dgm:spPr/>
    </dgm:pt>
    <dgm:pt modelId="{3C3BB03A-F322-A242-9705-158C865C3B6F}" type="pres">
      <dgm:prSet presAssocID="{F07D046E-2A43-9A42-9477-C7D0681A3CA7}" presName="parentText" presStyleLbl="node1" presStyleIdx="0" presStyleCnt="3">
        <dgm:presLayoutVars>
          <dgm:chMax val="0"/>
          <dgm:bulletEnabled val="1"/>
        </dgm:presLayoutVars>
      </dgm:prSet>
      <dgm:spPr>
        <a:prstGeom prst="horizontalScroll">
          <a:avLst/>
        </a:prstGeom>
      </dgm:spPr>
    </dgm:pt>
    <dgm:pt modelId="{28FD5FDE-5149-9944-BF56-53AB2E87381A}" type="pres">
      <dgm:prSet presAssocID="{0ECFAA87-F633-6749-B3B6-432DE0A14975}" presName="spacer" presStyleCnt="0"/>
      <dgm:spPr/>
    </dgm:pt>
    <dgm:pt modelId="{84BD569C-962A-3145-8A23-21AC860B3B0A}" type="pres">
      <dgm:prSet presAssocID="{79E96733-62CA-3E46-8790-B2E2B5C2D9C1}" presName="parentText" presStyleLbl="node1" presStyleIdx="1" presStyleCnt="3">
        <dgm:presLayoutVars>
          <dgm:chMax val="0"/>
          <dgm:bulletEnabled val="1"/>
        </dgm:presLayoutVars>
      </dgm:prSet>
      <dgm:spPr>
        <a:prstGeom prst="horizontalScroll">
          <a:avLst/>
        </a:prstGeom>
      </dgm:spPr>
    </dgm:pt>
    <dgm:pt modelId="{40C5F0D7-3B5B-2643-B67D-968B3851AD0C}" type="pres">
      <dgm:prSet presAssocID="{79E96733-62CA-3E46-8790-B2E2B5C2D9C1}" presName="childText" presStyleLbl="revTx" presStyleIdx="0" presStyleCnt="2">
        <dgm:presLayoutVars>
          <dgm:bulletEnabled val="1"/>
        </dgm:presLayoutVars>
      </dgm:prSet>
      <dgm:spPr/>
    </dgm:pt>
    <dgm:pt modelId="{C4AEF0AD-CB77-C644-A82D-4DEC1E0DD5F5}" type="pres">
      <dgm:prSet presAssocID="{92DE8A2F-295C-9A4B-AAE3-A7518C4CC903}" presName="parentText" presStyleLbl="node1" presStyleIdx="2" presStyleCnt="3">
        <dgm:presLayoutVars>
          <dgm:chMax val="0"/>
          <dgm:bulletEnabled val="1"/>
        </dgm:presLayoutVars>
      </dgm:prSet>
      <dgm:spPr>
        <a:prstGeom prst="horizontalScroll">
          <a:avLst/>
        </a:prstGeom>
      </dgm:spPr>
    </dgm:pt>
    <dgm:pt modelId="{83472CDE-E0A9-E741-8FAA-D736B5E11A0A}" type="pres">
      <dgm:prSet presAssocID="{92DE8A2F-295C-9A4B-AAE3-A7518C4CC90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EA4D004-EFF6-C848-8348-56CF8342C248}" srcId="{79E96733-62CA-3E46-8790-B2E2B5C2D9C1}" destId="{71348971-3E3A-B74A-9C91-C6085CE7C268}" srcOrd="0" destOrd="0" parTransId="{A73227ED-FC07-244B-8D3A-732B3FEAE372}" sibTransId="{8B68E657-5D4F-454D-BED5-2BABDD4D9D3D}"/>
    <dgm:cxn modelId="{F3450915-0C2B-2441-B48B-FFF00F837D30}" type="presOf" srcId="{644DA315-1963-4A4E-B6E2-9F530120CB06}" destId="{83472CDE-E0A9-E741-8FAA-D736B5E11A0A}" srcOrd="0" destOrd="0" presId="urn:microsoft.com/office/officeart/2005/8/layout/vList2"/>
    <dgm:cxn modelId="{62F5FF41-DD7F-7F41-ABC7-34C234340262}" type="presOf" srcId="{71348971-3E3A-B74A-9C91-C6085CE7C268}" destId="{40C5F0D7-3B5B-2643-B67D-968B3851AD0C}" srcOrd="0" destOrd="0" presId="urn:microsoft.com/office/officeart/2005/8/layout/vList2"/>
    <dgm:cxn modelId="{EE5F6F63-8640-2A4A-95C4-9A23382F4FA0}" srcId="{92DE8A2F-295C-9A4B-AAE3-A7518C4CC903}" destId="{644DA315-1963-4A4E-B6E2-9F530120CB06}" srcOrd="0" destOrd="0" parTransId="{F39B1B76-0237-3A4E-98E4-65047EFEFE48}" sibTransId="{B75620DF-06E9-7440-A6E2-E0778AA540DC}"/>
    <dgm:cxn modelId="{DD44D36A-5173-E049-B9FC-BAB5695D8BFB}" srcId="{74B99D06-4A24-4545-99E7-488EE9624D33}" destId="{F07D046E-2A43-9A42-9477-C7D0681A3CA7}" srcOrd="0" destOrd="0" parTransId="{8D534D9D-D639-0C45-B76F-0B6E44D4B3CD}" sibTransId="{0ECFAA87-F633-6749-B3B6-432DE0A14975}"/>
    <dgm:cxn modelId="{1EA90795-A19F-3644-A4D6-3A916E3E5012}" srcId="{74B99D06-4A24-4545-99E7-488EE9624D33}" destId="{79E96733-62CA-3E46-8790-B2E2B5C2D9C1}" srcOrd="1" destOrd="0" parTransId="{849CCF64-7869-374C-9F53-621DCDD9BEFB}" sibTransId="{22AE58C9-3CD2-CE43-933F-38876C79539A}"/>
    <dgm:cxn modelId="{B383C19E-7D5B-2540-A656-15B6774F8F60}" type="presOf" srcId="{74B99D06-4A24-4545-99E7-488EE9624D33}" destId="{8149F7D7-4EEA-FA46-B7CF-22352ADCE657}" srcOrd="0" destOrd="0" presId="urn:microsoft.com/office/officeart/2005/8/layout/vList2"/>
    <dgm:cxn modelId="{043758BE-7EF5-EA4F-9D1B-0603D80FE5F5}" type="presOf" srcId="{79E96733-62CA-3E46-8790-B2E2B5C2D9C1}" destId="{84BD569C-962A-3145-8A23-21AC860B3B0A}" srcOrd="0" destOrd="0" presId="urn:microsoft.com/office/officeart/2005/8/layout/vList2"/>
    <dgm:cxn modelId="{7AA210C3-D51D-1744-BE18-EDA740FCAF49}" type="presOf" srcId="{F07D046E-2A43-9A42-9477-C7D0681A3CA7}" destId="{3C3BB03A-F322-A242-9705-158C865C3B6F}" srcOrd="0" destOrd="0" presId="urn:microsoft.com/office/officeart/2005/8/layout/vList2"/>
    <dgm:cxn modelId="{6A54EAC3-7C35-3F46-A7B0-5C2C230B37C4}" type="presOf" srcId="{92DE8A2F-295C-9A4B-AAE3-A7518C4CC903}" destId="{C4AEF0AD-CB77-C644-A82D-4DEC1E0DD5F5}" srcOrd="0" destOrd="0" presId="urn:microsoft.com/office/officeart/2005/8/layout/vList2"/>
    <dgm:cxn modelId="{9059F9C9-CD44-5342-BF08-735C5292AB17}" srcId="{74B99D06-4A24-4545-99E7-488EE9624D33}" destId="{92DE8A2F-295C-9A4B-AAE3-A7518C4CC903}" srcOrd="2" destOrd="0" parTransId="{967593CB-019E-9C4B-8826-4E2F8D886177}" sibTransId="{60266E64-8E51-EE48-89EA-BF3941F22766}"/>
    <dgm:cxn modelId="{5C071BF0-1926-C843-BBB3-B7A14912C1C5}" type="presParOf" srcId="{8149F7D7-4EEA-FA46-B7CF-22352ADCE657}" destId="{3C3BB03A-F322-A242-9705-158C865C3B6F}" srcOrd="0" destOrd="0" presId="urn:microsoft.com/office/officeart/2005/8/layout/vList2"/>
    <dgm:cxn modelId="{3B707C1D-C315-AE4C-95C6-554B54547760}" type="presParOf" srcId="{8149F7D7-4EEA-FA46-B7CF-22352ADCE657}" destId="{28FD5FDE-5149-9944-BF56-53AB2E87381A}" srcOrd="1" destOrd="0" presId="urn:microsoft.com/office/officeart/2005/8/layout/vList2"/>
    <dgm:cxn modelId="{323C54CB-F329-4B4C-BF07-30F39C3A828E}" type="presParOf" srcId="{8149F7D7-4EEA-FA46-B7CF-22352ADCE657}" destId="{84BD569C-962A-3145-8A23-21AC860B3B0A}" srcOrd="2" destOrd="0" presId="urn:microsoft.com/office/officeart/2005/8/layout/vList2"/>
    <dgm:cxn modelId="{83913F5D-D1E9-7145-928E-E662B880DFD6}" type="presParOf" srcId="{8149F7D7-4EEA-FA46-B7CF-22352ADCE657}" destId="{40C5F0D7-3B5B-2643-B67D-968B3851AD0C}" srcOrd="3" destOrd="0" presId="urn:microsoft.com/office/officeart/2005/8/layout/vList2"/>
    <dgm:cxn modelId="{239DF9FF-5DDC-654D-9F1B-8087874D94EC}" type="presParOf" srcId="{8149F7D7-4EEA-FA46-B7CF-22352ADCE657}" destId="{C4AEF0AD-CB77-C644-A82D-4DEC1E0DD5F5}" srcOrd="4" destOrd="0" presId="urn:microsoft.com/office/officeart/2005/8/layout/vList2"/>
    <dgm:cxn modelId="{8C6897B8-B090-F449-8D1C-0EF0B453E0C6}" type="presParOf" srcId="{8149F7D7-4EEA-FA46-B7CF-22352ADCE657}" destId="{83472CDE-E0A9-E741-8FAA-D736B5E11A0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228C3E-5D7B-6947-8574-B6CB4DD9A22D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F2EEE5-FFF8-B44A-9D1B-630B6CA0B1DA}">
      <dgm:prSet/>
      <dgm:spPr>
        <a:solidFill>
          <a:schemeClr val="bg1"/>
        </a:solidFill>
        <a:ln w="57150">
          <a:solidFill>
            <a:srgbClr val="00B050"/>
          </a:solidFill>
          <a:prstDash val="dash"/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Египтяне строили храмы, пирамиды, гробницы.</a:t>
          </a:r>
        </a:p>
      </dgm:t>
    </dgm:pt>
    <dgm:pt modelId="{57A8D4F6-43AC-B344-B725-0716B3EE8DC9}" type="parTrans" cxnId="{F8E83708-0541-3444-AC02-7103D535EC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75E57CD-A535-2842-B54D-EC8E716BAC09}" type="sibTrans" cxnId="{F8E83708-0541-3444-AC02-7103D535EC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DAA659F-4F38-9A42-84D9-84FBA1E63631}">
      <dgm:prSet/>
      <dgm:spPr>
        <a:solidFill>
          <a:schemeClr val="bg1"/>
        </a:solidFill>
        <a:ln w="57150">
          <a:solidFill>
            <a:srgbClr val="00B050"/>
          </a:solidFill>
          <a:prstDash val="dash"/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Самая знаменитая – </a:t>
          </a:r>
          <a:r>
            <a:rPr lang="ru-RU" b="1" dirty="0">
              <a:solidFill>
                <a:schemeClr val="tx1"/>
              </a:solidFill>
            </a:rPr>
            <a:t>пирамида Хеопса (</a:t>
          </a:r>
          <a:r>
            <a:rPr lang="ru-RU" b="1" dirty="0" err="1">
              <a:solidFill>
                <a:schemeClr val="tx1"/>
              </a:solidFill>
            </a:rPr>
            <a:t>Хуфу</a:t>
          </a:r>
          <a:r>
            <a:rPr lang="ru-RU" b="1" dirty="0">
              <a:solidFill>
                <a:schemeClr val="tx1"/>
              </a:solidFill>
            </a:rPr>
            <a:t>)</a:t>
          </a:r>
          <a:r>
            <a:rPr lang="ru-RU" dirty="0">
              <a:solidFill>
                <a:schemeClr val="tx1"/>
              </a:solidFill>
            </a:rPr>
            <a:t>, одно из семи чудес света.</a:t>
          </a:r>
        </a:p>
      </dgm:t>
    </dgm:pt>
    <dgm:pt modelId="{BD860564-7F28-3D47-8F3E-CD6208E64388}" type="parTrans" cxnId="{1636E46B-43F0-B04A-9489-C5CCF914D4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5D0484-AB07-6A45-A0E8-EF6F35C4A6B6}" type="sibTrans" cxnId="{1636E46B-43F0-B04A-9489-C5CCF914D4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29FBBF2-80A3-3544-946F-78AEDB44F9D6}">
      <dgm:prSet/>
      <dgm:spPr>
        <a:solidFill>
          <a:schemeClr val="bg1"/>
        </a:solidFill>
        <a:ln w="57150">
          <a:solidFill>
            <a:srgbClr val="00B050"/>
          </a:solidFill>
          <a:prstDash val="dash"/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Высота – 147 метров, строительство длилось около 20–30 лет.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Камни весили до 30 тонн, их затаскивали по наклонным дорогам.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Внутри пирамиды делались коридоры и камеры для саркофага.</a:t>
          </a:r>
        </a:p>
      </dgm:t>
    </dgm:pt>
    <dgm:pt modelId="{DA96C226-56F5-2345-85DA-975D1FBC018E}" type="parTrans" cxnId="{67C2C4B9-3F79-B645-8984-325B23F8896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B78095-68C8-B24F-87A9-5E934F18CCBA}" type="sibTrans" cxnId="{67C2C4B9-3F79-B645-8984-325B23F8896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BB38111-80FC-944E-8B78-DFE51EDBAFFB}" type="pres">
      <dgm:prSet presAssocID="{9E228C3E-5D7B-6947-8574-B6CB4DD9A22D}" presName="Name0" presStyleCnt="0">
        <dgm:presLayoutVars>
          <dgm:dir/>
          <dgm:resizeHandles/>
        </dgm:presLayoutVars>
      </dgm:prSet>
      <dgm:spPr/>
    </dgm:pt>
    <dgm:pt modelId="{3ADF9B7A-0DE9-8C47-B04D-1A21FC8F8F1C}" type="pres">
      <dgm:prSet presAssocID="{F0F2EEE5-FFF8-B44A-9D1B-630B6CA0B1DA}" presName="compNode" presStyleCnt="0"/>
      <dgm:spPr/>
    </dgm:pt>
    <dgm:pt modelId="{0D2DBBAB-1DCD-DE4C-8A1A-0ACAB671B9A7}" type="pres">
      <dgm:prSet presAssocID="{F0F2EEE5-FFF8-B44A-9D1B-630B6CA0B1DA}" presName="dummyConnPt" presStyleCnt="0"/>
      <dgm:spPr/>
    </dgm:pt>
    <dgm:pt modelId="{BB0FE938-62F0-9A42-9C38-6D942664D08A}" type="pres">
      <dgm:prSet presAssocID="{F0F2EEE5-FFF8-B44A-9D1B-630B6CA0B1DA}" presName="node" presStyleLbl="node1" presStyleIdx="0" presStyleCnt="2" custScaleX="173648" custScaleY="43707">
        <dgm:presLayoutVars>
          <dgm:bulletEnabled val="1"/>
        </dgm:presLayoutVars>
      </dgm:prSet>
      <dgm:spPr/>
    </dgm:pt>
    <dgm:pt modelId="{04E6568F-5758-754C-941F-FC81295D8156}" type="pres">
      <dgm:prSet presAssocID="{D75E57CD-A535-2842-B54D-EC8E716BAC09}" presName="sibTrans" presStyleLbl="bgSibTrans2D1" presStyleIdx="0" presStyleCnt="1"/>
      <dgm:spPr/>
    </dgm:pt>
    <dgm:pt modelId="{F49861DE-82FC-6844-8FA6-7A2C6A736441}" type="pres">
      <dgm:prSet presAssocID="{DDAA659F-4F38-9A42-84D9-84FBA1E63631}" presName="compNode" presStyleCnt="0"/>
      <dgm:spPr/>
    </dgm:pt>
    <dgm:pt modelId="{A5B1E693-CC11-C74D-870D-BE2CDD4C9AEE}" type="pres">
      <dgm:prSet presAssocID="{DDAA659F-4F38-9A42-84D9-84FBA1E63631}" presName="dummyConnPt" presStyleCnt="0"/>
      <dgm:spPr/>
    </dgm:pt>
    <dgm:pt modelId="{A910269F-47A4-F541-BD9E-1F6787C4720C}" type="pres">
      <dgm:prSet presAssocID="{DDAA659F-4F38-9A42-84D9-84FBA1E63631}" presName="node" presStyleLbl="node1" presStyleIdx="1" presStyleCnt="2" custScaleX="173648" custScaleY="83257">
        <dgm:presLayoutVars>
          <dgm:bulletEnabled val="1"/>
        </dgm:presLayoutVars>
      </dgm:prSet>
      <dgm:spPr/>
    </dgm:pt>
  </dgm:ptLst>
  <dgm:cxnLst>
    <dgm:cxn modelId="{F8E83708-0541-3444-AC02-7103D535ECA6}" srcId="{9E228C3E-5D7B-6947-8574-B6CB4DD9A22D}" destId="{F0F2EEE5-FFF8-B44A-9D1B-630B6CA0B1DA}" srcOrd="0" destOrd="0" parTransId="{57A8D4F6-43AC-B344-B725-0716B3EE8DC9}" sibTransId="{D75E57CD-A535-2842-B54D-EC8E716BAC09}"/>
    <dgm:cxn modelId="{9A09A62C-123F-F747-84B5-57AD3F924163}" type="presOf" srcId="{F0F2EEE5-FFF8-B44A-9D1B-630B6CA0B1DA}" destId="{BB0FE938-62F0-9A42-9C38-6D942664D08A}" srcOrd="0" destOrd="0" presId="urn:microsoft.com/office/officeart/2005/8/layout/bProcess4"/>
    <dgm:cxn modelId="{1636E46B-43F0-B04A-9489-C5CCF914D4E3}" srcId="{9E228C3E-5D7B-6947-8574-B6CB4DD9A22D}" destId="{DDAA659F-4F38-9A42-84D9-84FBA1E63631}" srcOrd="1" destOrd="0" parTransId="{BD860564-7F28-3D47-8F3E-CD6208E64388}" sibTransId="{A45D0484-AB07-6A45-A0E8-EF6F35C4A6B6}"/>
    <dgm:cxn modelId="{6E62458A-A177-EF4A-B6C0-48D016F1B637}" type="presOf" srcId="{9E228C3E-5D7B-6947-8574-B6CB4DD9A22D}" destId="{7BB38111-80FC-944E-8B78-DFE51EDBAFFB}" srcOrd="0" destOrd="0" presId="urn:microsoft.com/office/officeart/2005/8/layout/bProcess4"/>
    <dgm:cxn modelId="{67C2C4B9-3F79-B645-8984-325B23F88962}" srcId="{DDAA659F-4F38-9A42-84D9-84FBA1E63631}" destId="{829FBBF2-80A3-3544-946F-78AEDB44F9D6}" srcOrd="0" destOrd="0" parTransId="{DA96C226-56F5-2345-85DA-975D1FBC018E}" sibTransId="{91B78095-68C8-B24F-87A9-5E934F18CCBA}"/>
    <dgm:cxn modelId="{701F10C7-37D9-9C45-A1CF-7B09AF93B8C7}" type="presOf" srcId="{829FBBF2-80A3-3544-946F-78AEDB44F9D6}" destId="{A910269F-47A4-F541-BD9E-1F6787C4720C}" srcOrd="0" destOrd="1" presId="urn:microsoft.com/office/officeart/2005/8/layout/bProcess4"/>
    <dgm:cxn modelId="{B3A1BBCF-D09A-7C41-858B-5FBF0AB8CA6E}" type="presOf" srcId="{D75E57CD-A535-2842-B54D-EC8E716BAC09}" destId="{04E6568F-5758-754C-941F-FC81295D8156}" srcOrd="0" destOrd="0" presId="urn:microsoft.com/office/officeart/2005/8/layout/bProcess4"/>
    <dgm:cxn modelId="{55C2A4F1-0274-E645-BC21-DE1A13C4E393}" type="presOf" srcId="{DDAA659F-4F38-9A42-84D9-84FBA1E63631}" destId="{A910269F-47A4-F541-BD9E-1F6787C4720C}" srcOrd="0" destOrd="0" presId="urn:microsoft.com/office/officeart/2005/8/layout/bProcess4"/>
    <dgm:cxn modelId="{BEA28D70-4B40-6149-A180-F0E387233D25}" type="presParOf" srcId="{7BB38111-80FC-944E-8B78-DFE51EDBAFFB}" destId="{3ADF9B7A-0DE9-8C47-B04D-1A21FC8F8F1C}" srcOrd="0" destOrd="0" presId="urn:microsoft.com/office/officeart/2005/8/layout/bProcess4"/>
    <dgm:cxn modelId="{C0F1F56F-C936-FC4E-B482-37FC84C62D70}" type="presParOf" srcId="{3ADF9B7A-0DE9-8C47-B04D-1A21FC8F8F1C}" destId="{0D2DBBAB-1DCD-DE4C-8A1A-0ACAB671B9A7}" srcOrd="0" destOrd="0" presId="urn:microsoft.com/office/officeart/2005/8/layout/bProcess4"/>
    <dgm:cxn modelId="{6DE04BC0-568A-ED4E-822A-2ED92C43BDF2}" type="presParOf" srcId="{3ADF9B7A-0DE9-8C47-B04D-1A21FC8F8F1C}" destId="{BB0FE938-62F0-9A42-9C38-6D942664D08A}" srcOrd="1" destOrd="0" presId="urn:microsoft.com/office/officeart/2005/8/layout/bProcess4"/>
    <dgm:cxn modelId="{EF5D61FF-11C6-E84C-9867-6C511B015BFC}" type="presParOf" srcId="{7BB38111-80FC-944E-8B78-DFE51EDBAFFB}" destId="{04E6568F-5758-754C-941F-FC81295D8156}" srcOrd="1" destOrd="0" presId="urn:microsoft.com/office/officeart/2005/8/layout/bProcess4"/>
    <dgm:cxn modelId="{DDDB42EB-EC33-434A-B936-35181B93E754}" type="presParOf" srcId="{7BB38111-80FC-944E-8B78-DFE51EDBAFFB}" destId="{F49861DE-82FC-6844-8FA6-7A2C6A736441}" srcOrd="2" destOrd="0" presId="urn:microsoft.com/office/officeart/2005/8/layout/bProcess4"/>
    <dgm:cxn modelId="{21C01E61-B39E-1742-8B3E-36854ABF8071}" type="presParOf" srcId="{F49861DE-82FC-6844-8FA6-7A2C6A736441}" destId="{A5B1E693-CC11-C74D-870D-BE2CDD4C9AEE}" srcOrd="0" destOrd="0" presId="urn:microsoft.com/office/officeart/2005/8/layout/bProcess4"/>
    <dgm:cxn modelId="{23228539-6D66-724B-B829-622F284084AB}" type="presParOf" srcId="{F49861DE-82FC-6844-8FA6-7A2C6A736441}" destId="{A910269F-47A4-F541-BD9E-1F6787C4720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A99C30-943E-2A4F-ABC6-CE7DCC84EA84}" type="doc">
      <dgm:prSet loTypeId="urn:microsoft.com/office/officeart/2005/8/layout/hierarchy3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509D99D-FA3C-654C-B6CE-C5663148B9C3}">
      <dgm:prSet/>
      <dgm:spPr/>
      <dgm:t>
        <a:bodyPr/>
        <a:lstStyle/>
        <a:p>
          <a:r>
            <a:rPr lang="ru-RU" dirty="0"/>
            <a:t>Рядом с пирамидами стоит Большой сфинкс – лев с лицом царя </a:t>
          </a:r>
          <a:r>
            <a:rPr lang="ru-RU" dirty="0" err="1"/>
            <a:t>Хафра</a:t>
          </a:r>
          <a:r>
            <a:rPr lang="ru-RU" dirty="0"/>
            <a:t>.</a:t>
          </a:r>
        </a:p>
      </dgm:t>
    </dgm:pt>
    <dgm:pt modelId="{52B525E2-BDEA-434A-BD8D-60DB77F18C9F}" type="parTrans" cxnId="{A55572B1-DC4B-4844-A484-239A24F49A10}">
      <dgm:prSet/>
      <dgm:spPr/>
      <dgm:t>
        <a:bodyPr/>
        <a:lstStyle/>
        <a:p>
          <a:endParaRPr lang="ru-RU"/>
        </a:p>
      </dgm:t>
    </dgm:pt>
    <dgm:pt modelId="{2D488E19-F005-AB4B-ADFA-F5B4E79986FA}" type="sibTrans" cxnId="{A55572B1-DC4B-4844-A484-239A24F49A10}">
      <dgm:prSet/>
      <dgm:spPr/>
      <dgm:t>
        <a:bodyPr/>
        <a:lstStyle/>
        <a:p>
          <a:endParaRPr lang="ru-RU"/>
        </a:p>
      </dgm:t>
    </dgm:pt>
    <dgm:pt modelId="{A32C0FB3-413A-3741-B0A8-6E404C056BFD}">
      <dgm:prSet/>
      <dgm:spPr/>
      <dgm:t>
        <a:bodyPr/>
        <a:lstStyle/>
        <a:p>
          <a:r>
            <a:rPr lang="ru-RU" dirty="0"/>
            <a:t>Длина – 57 метров, высота – 20 метров.</a:t>
          </a:r>
        </a:p>
      </dgm:t>
    </dgm:pt>
    <dgm:pt modelId="{22D21223-8371-CC49-9C6C-BD2D80EF07A0}" type="parTrans" cxnId="{6B2E66C8-D662-E641-82BE-6824C5537241}">
      <dgm:prSet/>
      <dgm:spPr/>
      <dgm:t>
        <a:bodyPr/>
        <a:lstStyle/>
        <a:p>
          <a:endParaRPr lang="ru-RU"/>
        </a:p>
      </dgm:t>
    </dgm:pt>
    <dgm:pt modelId="{1F029377-A005-694B-BC82-6E42CC618E06}" type="sibTrans" cxnId="{6B2E66C8-D662-E641-82BE-6824C5537241}">
      <dgm:prSet/>
      <dgm:spPr/>
      <dgm:t>
        <a:bodyPr/>
        <a:lstStyle/>
        <a:p>
          <a:endParaRPr lang="ru-RU"/>
        </a:p>
      </dgm:t>
    </dgm:pt>
    <dgm:pt modelId="{76556FEC-972F-1148-BCB5-93905E78FEFD}">
      <dgm:prSet/>
      <dgm:spPr/>
      <dgm:t>
        <a:bodyPr/>
        <a:lstStyle/>
        <a:p>
          <a:r>
            <a:rPr lang="ru-RU" dirty="0"/>
            <a:t>До нас он дошёл без носа и бороды – их разрушили ветер и время.</a:t>
          </a:r>
        </a:p>
      </dgm:t>
    </dgm:pt>
    <dgm:pt modelId="{9D535509-FA5F-0046-AD92-A08D52E587A6}" type="parTrans" cxnId="{CD9E2C02-BF61-7D42-9489-A82C85299836}">
      <dgm:prSet/>
      <dgm:spPr/>
      <dgm:t>
        <a:bodyPr/>
        <a:lstStyle/>
        <a:p>
          <a:endParaRPr lang="ru-RU"/>
        </a:p>
      </dgm:t>
    </dgm:pt>
    <dgm:pt modelId="{CE8A7D4E-E2B1-0A4E-A927-7E6DAB594C7A}" type="sibTrans" cxnId="{CD9E2C02-BF61-7D42-9489-A82C85299836}">
      <dgm:prSet/>
      <dgm:spPr/>
      <dgm:t>
        <a:bodyPr/>
        <a:lstStyle/>
        <a:p>
          <a:endParaRPr lang="ru-RU"/>
        </a:p>
      </dgm:t>
    </dgm:pt>
    <dgm:pt modelId="{A496A6D3-6014-FC43-B3F5-63D5F6B907A7}">
      <dgm:prSet/>
      <dgm:spPr/>
      <dgm:t>
        <a:bodyPr/>
        <a:lstStyle/>
        <a:p>
          <a:r>
            <a:rPr lang="ru-RU" dirty="0"/>
            <a:t>Пирамида Хеопса и Сфинкс стали символами Древнего Египта.</a:t>
          </a:r>
        </a:p>
      </dgm:t>
    </dgm:pt>
    <dgm:pt modelId="{1B3581E4-D431-6F4B-8BDB-CBF45E42D260}" type="parTrans" cxnId="{93FABF9A-EBB5-5844-8002-E0B13088F908}">
      <dgm:prSet/>
      <dgm:spPr/>
      <dgm:t>
        <a:bodyPr/>
        <a:lstStyle/>
        <a:p>
          <a:endParaRPr lang="ru-RU"/>
        </a:p>
      </dgm:t>
    </dgm:pt>
    <dgm:pt modelId="{C90A3705-46F6-F546-B845-C6A8E8092FA3}" type="sibTrans" cxnId="{93FABF9A-EBB5-5844-8002-E0B13088F908}">
      <dgm:prSet/>
      <dgm:spPr/>
      <dgm:t>
        <a:bodyPr/>
        <a:lstStyle/>
        <a:p>
          <a:endParaRPr lang="ru-RU"/>
        </a:p>
      </dgm:t>
    </dgm:pt>
    <dgm:pt modelId="{3DE0933C-C7CD-C54D-B0A7-6212C7AAA820}" type="pres">
      <dgm:prSet presAssocID="{1EA99C30-943E-2A4F-ABC6-CE7DCC84EA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478E90-0C91-2B41-9C38-F5E15C7A9104}" type="pres">
      <dgm:prSet presAssocID="{6509D99D-FA3C-654C-B6CE-C5663148B9C3}" presName="root" presStyleCnt="0"/>
      <dgm:spPr/>
    </dgm:pt>
    <dgm:pt modelId="{597F6EF6-5463-AC4B-97AB-64E2D00B84D5}" type="pres">
      <dgm:prSet presAssocID="{6509D99D-FA3C-654C-B6CE-C5663148B9C3}" presName="rootComposite" presStyleCnt="0"/>
      <dgm:spPr/>
    </dgm:pt>
    <dgm:pt modelId="{648A623B-5610-3D47-99F7-85F4AADBB8EE}" type="pres">
      <dgm:prSet presAssocID="{6509D99D-FA3C-654C-B6CE-C5663148B9C3}" presName="rootText" presStyleLbl="node1" presStyleIdx="0" presStyleCnt="1" custScaleX="323902"/>
      <dgm:spPr/>
    </dgm:pt>
    <dgm:pt modelId="{20ED16F6-EED6-634D-9649-93B12DC8F729}" type="pres">
      <dgm:prSet presAssocID="{6509D99D-FA3C-654C-B6CE-C5663148B9C3}" presName="rootConnector" presStyleLbl="node1" presStyleIdx="0" presStyleCnt="1"/>
      <dgm:spPr/>
    </dgm:pt>
    <dgm:pt modelId="{320B44E2-4753-3640-9990-91700A184D05}" type="pres">
      <dgm:prSet presAssocID="{6509D99D-FA3C-654C-B6CE-C5663148B9C3}" presName="childShape" presStyleCnt="0"/>
      <dgm:spPr/>
    </dgm:pt>
    <dgm:pt modelId="{74E0A411-3DBD-F749-83EB-327CCF67DC52}" type="pres">
      <dgm:prSet presAssocID="{22D21223-8371-CC49-9C6C-BD2D80EF07A0}" presName="Name13" presStyleLbl="parChTrans1D2" presStyleIdx="0" presStyleCnt="3"/>
      <dgm:spPr/>
    </dgm:pt>
    <dgm:pt modelId="{0A2D5A41-3C82-A04F-AFD5-B48362BB2001}" type="pres">
      <dgm:prSet presAssocID="{A32C0FB3-413A-3741-B0A8-6E404C056BFD}" presName="childText" presStyleLbl="bgAcc1" presStyleIdx="0" presStyleCnt="3" custScaleX="323902">
        <dgm:presLayoutVars>
          <dgm:bulletEnabled val="1"/>
        </dgm:presLayoutVars>
      </dgm:prSet>
      <dgm:spPr/>
    </dgm:pt>
    <dgm:pt modelId="{7C094D1C-BEFB-C74F-8D8E-EE357599EDD0}" type="pres">
      <dgm:prSet presAssocID="{9D535509-FA5F-0046-AD92-A08D52E587A6}" presName="Name13" presStyleLbl="parChTrans1D2" presStyleIdx="1" presStyleCnt="3"/>
      <dgm:spPr/>
    </dgm:pt>
    <dgm:pt modelId="{6D068006-7B3F-654F-9694-1A9EC69C2E2A}" type="pres">
      <dgm:prSet presAssocID="{76556FEC-972F-1148-BCB5-93905E78FEFD}" presName="childText" presStyleLbl="bgAcc1" presStyleIdx="1" presStyleCnt="3" custScaleX="323902">
        <dgm:presLayoutVars>
          <dgm:bulletEnabled val="1"/>
        </dgm:presLayoutVars>
      </dgm:prSet>
      <dgm:spPr/>
    </dgm:pt>
    <dgm:pt modelId="{726D1010-8D27-724C-9A44-2AE01D27666F}" type="pres">
      <dgm:prSet presAssocID="{1B3581E4-D431-6F4B-8BDB-CBF45E42D260}" presName="Name13" presStyleLbl="parChTrans1D2" presStyleIdx="2" presStyleCnt="3"/>
      <dgm:spPr/>
    </dgm:pt>
    <dgm:pt modelId="{3FB758D2-438E-2744-9E32-7FE01ABCC434}" type="pres">
      <dgm:prSet presAssocID="{A496A6D3-6014-FC43-B3F5-63D5F6B907A7}" presName="childText" presStyleLbl="bgAcc1" presStyleIdx="2" presStyleCnt="3" custScaleX="323902">
        <dgm:presLayoutVars>
          <dgm:bulletEnabled val="1"/>
        </dgm:presLayoutVars>
      </dgm:prSet>
      <dgm:spPr>
        <a:prstGeom prst="horizontalScroll">
          <a:avLst/>
        </a:prstGeom>
      </dgm:spPr>
    </dgm:pt>
  </dgm:ptLst>
  <dgm:cxnLst>
    <dgm:cxn modelId="{CD9E2C02-BF61-7D42-9489-A82C85299836}" srcId="{6509D99D-FA3C-654C-B6CE-C5663148B9C3}" destId="{76556FEC-972F-1148-BCB5-93905E78FEFD}" srcOrd="1" destOrd="0" parTransId="{9D535509-FA5F-0046-AD92-A08D52E587A6}" sibTransId="{CE8A7D4E-E2B1-0A4E-A927-7E6DAB594C7A}"/>
    <dgm:cxn modelId="{05072A25-4707-CE49-B500-FEFF6AD410EC}" type="presOf" srcId="{1B3581E4-D431-6F4B-8BDB-CBF45E42D260}" destId="{726D1010-8D27-724C-9A44-2AE01D27666F}" srcOrd="0" destOrd="0" presId="urn:microsoft.com/office/officeart/2005/8/layout/hierarchy3"/>
    <dgm:cxn modelId="{09A9543B-B13F-0A4C-84DE-BFB852DD92A1}" type="presOf" srcId="{A496A6D3-6014-FC43-B3F5-63D5F6B907A7}" destId="{3FB758D2-438E-2744-9E32-7FE01ABCC434}" srcOrd="0" destOrd="0" presId="urn:microsoft.com/office/officeart/2005/8/layout/hierarchy3"/>
    <dgm:cxn modelId="{9F0AB65B-9890-894D-8475-B6474DF84787}" type="presOf" srcId="{76556FEC-972F-1148-BCB5-93905E78FEFD}" destId="{6D068006-7B3F-654F-9694-1A9EC69C2E2A}" srcOrd="0" destOrd="0" presId="urn:microsoft.com/office/officeart/2005/8/layout/hierarchy3"/>
    <dgm:cxn modelId="{0804BD70-9D3F-844A-BE0E-D95545F955A4}" type="presOf" srcId="{22D21223-8371-CC49-9C6C-BD2D80EF07A0}" destId="{74E0A411-3DBD-F749-83EB-327CCF67DC52}" srcOrd="0" destOrd="0" presId="urn:microsoft.com/office/officeart/2005/8/layout/hierarchy3"/>
    <dgm:cxn modelId="{18891786-4606-9940-ADFD-A5AF5702DA8B}" type="presOf" srcId="{9D535509-FA5F-0046-AD92-A08D52E587A6}" destId="{7C094D1C-BEFB-C74F-8D8E-EE357599EDD0}" srcOrd="0" destOrd="0" presId="urn:microsoft.com/office/officeart/2005/8/layout/hierarchy3"/>
    <dgm:cxn modelId="{F4EE988F-17C4-B147-90FE-C518396BCBCB}" type="presOf" srcId="{6509D99D-FA3C-654C-B6CE-C5663148B9C3}" destId="{20ED16F6-EED6-634D-9649-93B12DC8F729}" srcOrd="1" destOrd="0" presId="urn:microsoft.com/office/officeart/2005/8/layout/hierarchy3"/>
    <dgm:cxn modelId="{93FABF9A-EBB5-5844-8002-E0B13088F908}" srcId="{6509D99D-FA3C-654C-B6CE-C5663148B9C3}" destId="{A496A6D3-6014-FC43-B3F5-63D5F6B907A7}" srcOrd="2" destOrd="0" parTransId="{1B3581E4-D431-6F4B-8BDB-CBF45E42D260}" sibTransId="{C90A3705-46F6-F546-B845-C6A8E8092FA3}"/>
    <dgm:cxn modelId="{A55572B1-DC4B-4844-A484-239A24F49A10}" srcId="{1EA99C30-943E-2A4F-ABC6-CE7DCC84EA84}" destId="{6509D99D-FA3C-654C-B6CE-C5663148B9C3}" srcOrd="0" destOrd="0" parTransId="{52B525E2-BDEA-434A-BD8D-60DB77F18C9F}" sibTransId="{2D488E19-F005-AB4B-ADFA-F5B4E79986FA}"/>
    <dgm:cxn modelId="{6B2E66C8-D662-E641-82BE-6824C5537241}" srcId="{6509D99D-FA3C-654C-B6CE-C5663148B9C3}" destId="{A32C0FB3-413A-3741-B0A8-6E404C056BFD}" srcOrd="0" destOrd="0" parTransId="{22D21223-8371-CC49-9C6C-BD2D80EF07A0}" sibTransId="{1F029377-A005-694B-BC82-6E42CC618E06}"/>
    <dgm:cxn modelId="{C4702ECB-5BE0-DA42-BC9D-568AC5526B7F}" type="presOf" srcId="{6509D99D-FA3C-654C-B6CE-C5663148B9C3}" destId="{648A623B-5610-3D47-99F7-85F4AADBB8EE}" srcOrd="0" destOrd="0" presId="urn:microsoft.com/office/officeart/2005/8/layout/hierarchy3"/>
    <dgm:cxn modelId="{E355A8F0-FA7A-814D-B4E3-AD49DBB4E941}" type="presOf" srcId="{1EA99C30-943E-2A4F-ABC6-CE7DCC84EA84}" destId="{3DE0933C-C7CD-C54D-B0A7-6212C7AAA820}" srcOrd="0" destOrd="0" presId="urn:microsoft.com/office/officeart/2005/8/layout/hierarchy3"/>
    <dgm:cxn modelId="{DCE1D6FA-943C-0B4B-A317-4DBAE646AEE4}" type="presOf" srcId="{A32C0FB3-413A-3741-B0A8-6E404C056BFD}" destId="{0A2D5A41-3C82-A04F-AFD5-B48362BB2001}" srcOrd="0" destOrd="0" presId="urn:microsoft.com/office/officeart/2005/8/layout/hierarchy3"/>
    <dgm:cxn modelId="{BF111C88-4FD8-AF4F-9808-8523C2A6FD5C}" type="presParOf" srcId="{3DE0933C-C7CD-C54D-B0A7-6212C7AAA820}" destId="{58478E90-0C91-2B41-9C38-F5E15C7A9104}" srcOrd="0" destOrd="0" presId="urn:microsoft.com/office/officeart/2005/8/layout/hierarchy3"/>
    <dgm:cxn modelId="{AE4A08C2-340A-664C-AC55-A66331B8897B}" type="presParOf" srcId="{58478E90-0C91-2B41-9C38-F5E15C7A9104}" destId="{597F6EF6-5463-AC4B-97AB-64E2D00B84D5}" srcOrd="0" destOrd="0" presId="urn:microsoft.com/office/officeart/2005/8/layout/hierarchy3"/>
    <dgm:cxn modelId="{18C802F9-7D73-BB41-8C56-5B096C1DAC6E}" type="presParOf" srcId="{597F6EF6-5463-AC4B-97AB-64E2D00B84D5}" destId="{648A623B-5610-3D47-99F7-85F4AADBB8EE}" srcOrd="0" destOrd="0" presId="urn:microsoft.com/office/officeart/2005/8/layout/hierarchy3"/>
    <dgm:cxn modelId="{C70DADAA-62A2-D942-AF5B-51A8530E73F9}" type="presParOf" srcId="{597F6EF6-5463-AC4B-97AB-64E2D00B84D5}" destId="{20ED16F6-EED6-634D-9649-93B12DC8F729}" srcOrd="1" destOrd="0" presId="urn:microsoft.com/office/officeart/2005/8/layout/hierarchy3"/>
    <dgm:cxn modelId="{E673D82B-2308-DB45-BDA9-BAA75B17FC0A}" type="presParOf" srcId="{58478E90-0C91-2B41-9C38-F5E15C7A9104}" destId="{320B44E2-4753-3640-9990-91700A184D05}" srcOrd="1" destOrd="0" presId="urn:microsoft.com/office/officeart/2005/8/layout/hierarchy3"/>
    <dgm:cxn modelId="{9AA403D1-2ED1-444C-8253-C4FD79F02775}" type="presParOf" srcId="{320B44E2-4753-3640-9990-91700A184D05}" destId="{74E0A411-3DBD-F749-83EB-327CCF67DC52}" srcOrd="0" destOrd="0" presId="urn:microsoft.com/office/officeart/2005/8/layout/hierarchy3"/>
    <dgm:cxn modelId="{1368B0EA-CC61-714C-86D4-5DB35FF95F88}" type="presParOf" srcId="{320B44E2-4753-3640-9990-91700A184D05}" destId="{0A2D5A41-3C82-A04F-AFD5-B48362BB2001}" srcOrd="1" destOrd="0" presId="urn:microsoft.com/office/officeart/2005/8/layout/hierarchy3"/>
    <dgm:cxn modelId="{C6D3A625-FA66-9644-BC74-5088D86915DB}" type="presParOf" srcId="{320B44E2-4753-3640-9990-91700A184D05}" destId="{7C094D1C-BEFB-C74F-8D8E-EE357599EDD0}" srcOrd="2" destOrd="0" presId="urn:microsoft.com/office/officeart/2005/8/layout/hierarchy3"/>
    <dgm:cxn modelId="{1AF53174-37C6-474F-AF9E-F92068174F2B}" type="presParOf" srcId="{320B44E2-4753-3640-9990-91700A184D05}" destId="{6D068006-7B3F-654F-9694-1A9EC69C2E2A}" srcOrd="3" destOrd="0" presId="urn:microsoft.com/office/officeart/2005/8/layout/hierarchy3"/>
    <dgm:cxn modelId="{FEFBD76C-2E4A-444E-BAF4-A5328740AE30}" type="presParOf" srcId="{320B44E2-4753-3640-9990-91700A184D05}" destId="{726D1010-8D27-724C-9A44-2AE01D27666F}" srcOrd="4" destOrd="0" presId="urn:microsoft.com/office/officeart/2005/8/layout/hierarchy3"/>
    <dgm:cxn modelId="{F593257C-2EFF-1B45-92B5-CCF07CC53544}" type="presParOf" srcId="{320B44E2-4753-3640-9990-91700A184D05}" destId="{3FB758D2-438E-2744-9E32-7FE01ABCC43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6F91CF-2541-874A-9594-620A202360FE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173D671-2CBF-1940-93F0-6354B23E79DF}">
      <dgm:prSet/>
      <dgm:spPr/>
      <dgm:t>
        <a:bodyPr/>
        <a:lstStyle/>
        <a:p>
          <a:r>
            <a:rPr lang="ru-RU" dirty="0"/>
            <a:t>Древние египтяне создали сложную письменность – иероглифы.</a:t>
          </a:r>
        </a:p>
      </dgm:t>
    </dgm:pt>
    <dgm:pt modelId="{02490BD8-DC2A-C84F-929B-9F1FD4591F9D}" type="parTrans" cxnId="{DBB007AC-6FDA-C642-97F2-B8B82A08FA01}">
      <dgm:prSet/>
      <dgm:spPr/>
      <dgm:t>
        <a:bodyPr/>
        <a:lstStyle/>
        <a:p>
          <a:endParaRPr lang="ru-RU"/>
        </a:p>
      </dgm:t>
    </dgm:pt>
    <dgm:pt modelId="{B2A9F871-E000-9F43-87E2-9D69FC83D521}" type="sibTrans" cxnId="{DBB007AC-6FDA-C642-97F2-B8B82A08FA01}">
      <dgm:prSet/>
      <dgm:spPr/>
      <dgm:t>
        <a:bodyPr/>
        <a:lstStyle/>
        <a:p>
          <a:endParaRPr lang="ru-RU"/>
        </a:p>
      </dgm:t>
    </dgm:pt>
    <dgm:pt modelId="{F7073B47-7C21-C549-B628-E7371286BE36}">
      <dgm:prSet/>
      <dgm:spPr/>
      <dgm:t>
        <a:bodyPr/>
        <a:lstStyle/>
        <a:p>
          <a:r>
            <a:rPr lang="ru-RU" dirty="0"/>
            <a:t>Образование было доступно немногим, учились при храмах.</a:t>
          </a:r>
        </a:p>
      </dgm:t>
    </dgm:pt>
    <dgm:pt modelId="{10C4071D-76FD-8244-B9AD-A085C419C89D}" type="parTrans" cxnId="{00DE8A04-5288-4442-83E9-1CDE6B9EC683}">
      <dgm:prSet/>
      <dgm:spPr/>
      <dgm:t>
        <a:bodyPr/>
        <a:lstStyle/>
        <a:p>
          <a:endParaRPr lang="ru-RU"/>
        </a:p>
      </dgm:t>
    </dgm:pt>
    <dgm:pt modelId="{E70F6DF1-6BCF-1C4A-8F8D-4C24813E0BE8}" type="sibTrans" cxnId="{00DE8A04-5288-4442-83E9-1CDE6B9EC683}">
      <dgm:prSet/>
      <dgm:spPr/>
      <dgm:t>
        <a:bodyPr/>
        <a:lstStyle/>
        <a:p>
          <a:endParaRPr lang="ru-RU"/>
        </a:p>
      </dgm:t>
    </dgm:pt>
    <dgm:pt modelId="{496EBC83-2841-6D45-B4F4-5F140C3693FC}">
      <dgm:prSet/>
      <dgm:spPr/>
      <dgm:t>
        <a:bodyPr/>
        <a:lstStyle/>
        <a:p>
          <a:r>
            <a:rPr lang="ru-RU" dirty="0"/>
            <a:t>Египетские знания в математике и медицине помогали строить и лечить людей.</a:t>
          </a:r>
        </a:p>
      </dgm:t>
    </dgm:pt>
    <dgm:pt modelId="{046C6844-8379-FB45-8703-1C0798D9351E}" type="parTrans" cxnId="{F04BBF2A-1A99-3F43-BEBD-7E5D637BA625}">
      <dgm:prSet/>
      <dgm:spPr/>
      <dgm:t>
        <a:bodyPr/>
        <a:lstStyle/>
        <a:p>
          <a:endParaRPr lang="ru-RU"/>
        </a:p>
      </dgm:t>
    </dgm:pt>
    <dgm:pt modelId="{2E6152F9-8531-624C-9B4C-69C20E312456}" type="sibTrans" cxnId="{F04BBF2A-1A99-3F43-BEBD-7E5D637BA625}">
      <dgm:prSet/>
      <dgm:spPr/>
      <dgm:t>
        <a:bodyPr/>
        <a:lstStyle/>
        <a:p>
          <a:endParaRPr lang="ru-RU"/>
        </a:p>
      </dgm:t>
    </dgm:pt>
    <dgm:pt modelId="{ABEA2B5D-707D-A148-AB9E-78C8DF6C7D6C}">
      <dgm:prSet/>
      <dgm:spPr/>
      <dgm:t>
        <a:bodyPr/>
        <a:lstStyle/>
        <a:p>
          <a:r>
            <a:rPr lang="ru-RU" dirty="0"/>
            <a:t>Искусство и архитектура Египта – это пирамиды, скульптуры, рельефы.</a:t>
          </a:r>
        </a:p>
      </dgm:t>
    </dgm:pt>
    <dgm:pt modelId="{84A8B60A-04F0-3946-AC14-0A7CD4DADB84}" type="parTrans" cxnId="{25819A96-C58E-A04B-A0BB-72AF861F0322}">
      <dgm:prSet/>
      <dgm:spPr/>
      <dgm:t>
        <a:bodyPr/>
        <a:lstStyle/>
        <a:p>
          <a:endParaRPr lang="ru-RU"/>
        </a:p>
      </dgm:t>
    </dgm:pt>
    <dgm:pt modelId="{7A5BDD43-A942-644F-A414-EDDA48BE3242}" type="sibTrans" cxnId="{25819A96-C58E-A04B-A0BB-72AF861F0322}">
      <dgm:prSet/>
      <dgm:spPr/>
      <dgm:t>
        <a:bodyPr/>
        <a:lstStyle/>
        <a:p>
          <a:endParaRPr lang="ru-RU"/>
        </a:p>
      </dgm:t>
    </dgm:pt>
    <dgm:pt modelId="{D94038F0-5EA8-AA45-8B45-F55C0762B91A}" type="pres">
      <dgm:prSet presAssocID="{5F6F91CF-2541-874A-9594-620A202360FE}" presName="linear" presStyleCnt="0">
        <dgm:presLayoutVars>
          <dgm:animLvl val="lvl"/>
          <dgm:resizeHandles val="exact"/>
        </dgm:presLayoutVars>
      </dgm:prSet>
      <dgm:spPr/>
    </dgm:pt>
    <dgm:pt modelId="{45E29564-FD55-7F4B-9317-5BDAFE5239F3}" type="pres">
      <dgm:prSet presAssocID="{4173D671-2CBF-1940-93F0-6354B23E79DF}" presName="parentText" presStyleLbl="node1" presStyleIdx="0" presStyleCnt="4">
        <dgm:presLayoutVars>
          <dgm:chMax val="0"/>
          <dgm:bulletEnabled val="1"/>
        </dgm:presLayoutVars>
      </dgm:prSet>
      <dgm:spPr>
        <a:prstGeom prst="foldedCorner">
          <a:avLst/>
        </a:prstGeom>
      </dgm:spPr>
    </dgm:pt>
    <dgm:pt modelId="{E5BD9B1A-5470-B84F-B991-1FA063F66BD0}" type="pres">
      <dgm:prSet presAssocID="{B2A9F871-E000-9F43-87E2-9D69FC83D521}" presName="spacer" presStyleCnt="0"/>
      <dgm:spPr/>
    </dgm:pt>
    <dgm:pt modelId="{11E4BB82-60D2-5547-AF1D-CE6559F8F962}" type="pres">
      <dgm:prSet presAssocID="{F7073B47-7C21-C549-B628-E7371286BE36}" presName="parentText" presStyleLbl="node1" presStyleIdx="1" presStyleCnt="4">
        <dgm:presLayoutVars>
          <dgm:chMax val="0"/>
          <dgm:bulletEnabled val="1"/>
        </dgm:presLayoutVars>
      </dgm:prSet>
      <dgm:spPr>
        <a:prstGeom prst="foldedCorner">
          <a:avLst/>
        </a:prstGeom>
      </dgm:spPr>
    </dgm:pt>
    <dgm:pt modelId="{619BDA43-28DC-2D48-9BE1-76683137810A}" type="pres">
      <dgm:prSet presAssocID="{E70F6DF1-6BCF-1C4A-8F8D-4C24813E0BE8}" presName="spacer" presStyleCnt="0"/>
      <dgm:spPr/>
    </dgm:pt>
    <dgm:pt modelId="{0D26B543-F080-A84D-81FD-79C8E795FC1D}" type="pres">
      <dgm:prSet presAssocID="{496EBC83-2841-6D45-B4F4-5F140C3693FC}" presName="parentText" presStyleLbl="node1" presStyleIdx="2" presStyleCnt="4">
        <dgm:presLayoutVars>
          <dgm:chMax val="0"/>
          <dgm:bulletEnabled val="1"/>
        </dgm:presLayoutVars>
      </dgm:prSet>
      <dgm:spPr>
        <a:prstGeom prst="foldedCorner">
          <a:avLst/>
        </a:prstGeom>
      </dgm:spPr>
    </dgm:pt>
    <dgm:pt modelId="{55C63F86-33CC-4D4F-AF0A-7B9F74323E4D}" type="pres">
      <dgm:prSet presAssocID="{2E6152F9-8531-624C-9B4C-69C20E312456}" presName="spacer" presStyleCnt="0"/>
      <dgm:spPr/>
    </dgm:pt>
    <dgm:pt modelId="{0604F050-AE33-FE4E-B465-1631BDCDA5F2}" type="pres">
      <dgm:prSet presAssocID="{ABEA2B5D-707D-A148-AB9E-78C8DF6C7D6C}" presName="parentText" presStyleLbl="node1" presStyleIdx="3" presStyleCnt="4">
        <dgm:presLayoutVars>
          <dgm:chMax val="0"/>
          <dgm:bulletEnabled val="1"/>
        </dgm:presLayoutVars>
      </dgm:prSet>
      <dgm:spPr>
        <a:prstGeom prst="foldedCorner">
          <a:avLst/>
        </a:prstGeom>
      </dgm:spPr>
    </dgm:pt>
  </dgm:ptLst>
  <dgm:cxnLst>
    <dgm:cxn modelId="{00DE8A04-5288-4442-83E9-1CDE6B9EC683}" srcId="{5F6F91CF-2541-874A-9594-620A202360FE}" destId="{F7073B47-7C21-C549-B628-E7371286BE36}" srcOrd="1" destOrd="0" parTransId="{10C4071D-76FD-8244-B9AD-A085C419C89D}" sibTransId="{E70F6DF1-6BCF-1C4A-8F8D-4C24813E0BE8}"/>
    <dgm:cxn modelId="{F04BBF2A-1A99-3F43-BEBD-7E5D637BA625}" srcId="{5F6F91CF-2541-874A-9594-620A202360FE}" destId="{496EBC83-2841-6D45-B4F4-5F140C3693FC}" srcOrd="2" destOrd="0" parTransId="{046C6844-8379-FB45-8703-1C0798D9351E}" sibTransId="{2E6152F9-8531-624C-9B4C-69C20E312456}"/>
    <dgm:cxn modelId="{988E1934-FDE7-8140-BBA3-D49CD0CBEC36}" type="presOf" srcId="{5F6F91CF-2541-874A-9594-620A202360FE}" destId="{D94038F0-5EA8-AA45-8B45-F55C0762B91A}" srcOrd="0" destOrd="0" presId="urn:microsoft.com/office/officeart/2005/8/layout/vList2"/>
    <dgm:cxn modelId="{C29AFA48-37F8-EE41-B2A0-E2CA36CC369D}" type="presOf" srcId="{ABEA2B5D-707D-A148-AB9E-78C8DF6C7D6C}" destId="{0604F050-AE33-FE4E-B465-1631BDCDA5F2}" srcOrd="0" destOrd="0" presId="urn:microsoft.com/office/officeart/2005/8/layout/vList2"/>
    <dgm:cxn modelId="{D7BB096D-AB55-8847-8672-60CD808F81C3}" type="presOf" srcId="{F7073B47-7C21-C549-B628-E7371286BE36}" destId="{11E4BB82-60D2-5547-AF1D-CE6559F8F962}" srcOrd="0" destOrd="0" presId="urn:microsoft.com/office/officeart/2005/8/layout/vList2"/>
    <dgm:cxn modelId="{B3DE0881-1BD1-E14E-95F1-E74682343ED0}" type="presOf" srcId="{496EBC83-2841-6D45-B4F4-5F140C3693FC}" destId="{0D26B543-F080-A84D-81FD-79C8E795FC1D}" srcOrd="0" destOrd="0" presId="urn:microsoft.com/office/officeart/2005/8/layout/vList2"/>
    <dgm:cxn modelId="{25819A96-C58E-A04B-A0BB-72AF861F0322}" srcId="{5F6F91CF-2541-874A-9594-620A202360FE}" destId="{ABEA2B5D-707D-A148-AB9E-78C8DF6C7D6C}" srcOrd="3" destOrd="0" parTransId="{84A8B60A-04F0-3946-AC14-0A7CD4DADB84}" sibTransId="{7A5BDD43-A942-644F-A414-EDDA48BE3242}"/>
    <dgm:cxn modelId="{DBB007AC-6FDA-C642-97F2-B8B82A08FA01}" srcId="{5F6F91CF-2541-874A-9594-620A202360FE}" destId="{4173D671-2CBF-1940-93F0-6354B23E79DF}" srcOrd="0" destOrd="0" parTransId="{02490BD8-DC2A-C84F-929B-9F1FD4591F9D}" sibTransId="{B2A9F871-E000-9F43-87E2-9D69FC83D521}"/>
    <dgm:cxn modelId="{FA24C0F8-E6A9-D249-BFBB-57BF8A86F76D}" type="presOf" srcId="{4173D671-2CBF-1940-93F0-6354B23E79DF}" destId="{45E29564-FD55-7F4B-9317-5BDAFE5239F3}" srcOrd="0" destOrd="0" presId="urn:microsoft.com/office/officeart/2005/8/layout/vList2"/>
    <dgm:cxn modelId="{2253FC96-4605-6A47-A570-B8CEC525020C}" type="presParOf" srcId="{D94038F0-5EA8-AA45-8B45-F55C0762B91A}" destId="{45E29564-FD55-7F4B-9317-5BDAFE5239F3}" srcOrd="0" destOrd="0" presId="urn:microsoft.com/office/officeart/2005/8/layout/vList2"/>
    <dgm:cxn modelId="{0E283B75-5309-A941-8058-F8E1575D6AEC}" type="presParOf" srcId="{D94038F0-5EA8-AA45-8B45-F55C0762B91A}" destId="{E5BD9B1A-5470-B84F-B991-1FA063F66BD0}" srcOrd="1" destOrd="0" presId="urn:microsoft.com/office/officeart/2005/8/layout/vList2"/>
    <dgm:cxn modelId="{C9BAE611-2161-4943-9148-74A23C522EF2}" type="presParOf" srcId="{D94038F0-5EA8-AA45-8B45-F55C0762B91A}" destId="{11E4BB82-60D2-5547-AF1D-CE6559F8F962}" srcOrd="2" destOrd="0" presId="urn:microsoft.com/office/officeart/2005/8/layout/vList2"/>
    <dgm:cxn modelId="{76DAA729-2877-6D42-B8F5-DE4718649107}" type="presParOf" srcId="{D94038F0-5EA8-AA45-8B45-F55C0762B91A}" destId="{619BDA43-28DC-2D48-9BE1-76683137810A}" srcOrd="3" destOrd="0" presId="urn:microsoft.com/office/officeart/2005/8/layout/vList2"/>
    <dgm:cxn modelId="{71AEED5F-7E92-7640-BAD8-6B09A0B4EBFF}" type="presParOf" srcId="{D94038F0-5EA8-AA45-8B45-F55C0762B91A}" destId="{0D26B543-F080-A84D-81FD-79C8E795FC1D}" srcOrd="4" destOrd="0" presId="urn:microsoft.com/office/officeart/2005/8/layout/vList2"/>
    <dgm:cxn modelId="{765C241F-8F55-404C-B8EB-E00B2B02F877}" type="presParOf" srcId="{D94038F0-5EA8-AA45-8B45-F55C0762B91A}" destId="{55C63F86-33CC-4D4F-AF0A-7B9F74323E4D}" srcOrd="5" destOrd="0" presId="urn:microsoft.com/office/officeart/2005/8/layout/vList2"/>
    <dgm:cxn modelId="{976A919C-4B6E-7F46-8C69-76A06E91C086}" type="presParOf" srcId="{D94038F0-5EA8-AA45-8B45-F55C0762B91A}" destId="{0604F050-AE33-FE4E-B465-1631BDCDA5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92B44-EE3C-FB44-B13E-FB062E87D2F1}">
      <dsp:nvSpPr>
        <dsp:cNvPr id="0" name=""/>
        <dsp:cNvSpPr/>
      </dsp:nvSpPr>
      <dsp:spPr>
        <a:xfrm>
          <a:off x="457388" y="1594"/>
          <a:ext cx="4387862" cy="1755144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Письменность Древнего Египта называлась иероглифами – </a:t>
          </a:r>
          <a:r>
            <a:rPr lang="ru-RU" sz="2000" b="1" kern="1200" dirty="0"/>
            <a:t>«словами бога»</a:t>
          </a:r>
          <a:r>
            <a:rPr lang="ru-RU" sz="2000" kern="1200" dirty="0"/>
            <a:t>.</a:t>
          </a:r>
        </a:p>
      </dsp:txBody>
      <dsp:txXfrm>
        <a:off x="1334960" y="1594"/>
        <a:ext cx="2632718" cy="1755144"/>
      </dsp:txXfrm>
    </dsp:sp>
    <dsp:sp modelId="{2281DA8D-354D-7E45-8764-8C1129725CCC}">
      <dsp:nvSpPr>
        <dsp:cNvPr id="0" name=""/>
        <dsp:cNvSpPr/>
      </dsp:nvSpPr>
      <dsp:spPr>
        <a:xfrm>
          <a:off x="4274829" y="150782"/>
          <a:ext cx="3641925" cy="14567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Таинственные знаки писали на стенах пирамид, гробниц и на папирусе.</a:t>
          </a:r>
        </a:p>
      </dsp:txBody>
      <dsp:txXfrm>
        <a:off x="5003214" y="150782"/>
        <a:ext cx="2185155" cy="1456770"/>
      </dsp:txXfrm>
    </dsp:sp>
    <dsp:sp modelId="{D17CA0AF-8789-604E-BBA4-5F522EB6F4A8}">
      <dsp:nvSpPr>
        <dsp:cNvPr id="0" name=""/>
        <dsp:cNvSpPr/>
      </dsp:nvSpPr>
      <dsp:spPr>
        <a:xfrm>
          <a:off x="7406885" y="150782"/>
          <a:ext cx="3641925" cy="145677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Со временем письмо было забыто.</a:t>
          </a:r>
        </a:p>
      </dsp:txBody>
      <dsp:txXfrm>
        <a:off x="8135270" y="150782"/>
        <a:ext cx="2185155" cy="1456770"/>
      </dsp:txXfrm>
    </dsp:sp>
    <dsp:sp modelId="{C0736C75-4176-BE49-A247-092ADD543ACA}">
      <dsp:nvSpPr>
        <dsp:cNvPr id="0" name=""/>
        <dsp:cNvSpPr/>
      </dsp:nvSpPr>
      <dsp:spPr>
        <a:xfrm>
          <a:off x="457388" y="2002460"/>
          <a:ext cx="4387862" cy="1755144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Франсуа Шампольон </a:t>
          </a:r>
          <a:r>
            <a:rPr lang="ru-RU" sz="2000" kern="1200" dirty="0"/>
            <a:t>(1790–1832), французский учёный, сумел расшифровать иероглифы, изучая Розеттский камень.</a:t>
          </a:r>
        </a:p>
      </dsp:txBody>
      <dsp:txXfrm>
        <a:off x="1334960" y="2002460"/>
        <a:ext cx="2632718" cy="1755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7ACD7-49AF-C046-8879-78DD1667B9C6}">
      <dsp:nvSpPr>
        <dsp:cNvPr id="0" name=""/>
        <dsp:cNvSpPr/>
      </dsp:nvSpPr>
      <dsp:spPr>
        <a:xfrm>
          <a:off x="4363684" y="4058693"/>
          <a:ext cx="810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0331" y="457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5FD13-EA89-0143-A070-96656682B156}">
      <dsp:nvSpPr>
        <dsp:cNvPr id="0" name=""/>
        <dsp:cNvSpPr/>
      </dsp:nvSpPr>
      <dsp:spPr>
        <a:xfrm>
          <a:off x="4363684" y="2316479"/>
          <a:ext cx="810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0331" y="457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7203E-D171-0B4D-BCB0-55306C53212C}">
      <dsp:nvSpPr>
        <dsp:cNvPr id="0" name=""/>
        <dsp:cNvSpPr/>
      </dsp:nvSpPr>
      <dsp:spPr>
        <a:xfrm>
          <a:off x="312024" y="2108"/>
          <a:ext cx="8907816" cy="1235756"/>
        </a:xfrm>
        <a:prstGeom prst="rect">
          <a:avLst/>
        </a:prstGeom>
        <a:solidFill>
          <a:schemeClr val="bg1"/>
        </a:solidFill>
        <a:ln w="57150" cap="flat" cmpd="sng" algn="ctr">
          <a:solidFill>
            <a:srgbClr val="00B05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Школы находились при храмах, учителями были жрецы.</a:t>
          </a:r>
        </a:p>
      </dsp:txBody>
      <dsp:txXfrm>
        <a:off x="312024" y="2108"/>
        <a:ext cx="8907816" cy="1235756"/>
      </dsp:txXfrm>
    </dsp:sp>
    <dsp:sp modelId="{9A9EBD8A-913C-444A-B28C-6012D0D86A13}">
      <dsp:nvSpPr>
        <dsp:cNvPr id="0" name=""/>
        <dsp:cNvSpPr/>
      </dsp:nvSpPr>
      <dsp:spPr>
        <a:xfrm>
          <a:off x="312024" y="1744321"/>
          <a:ext cx="4051659" cy="123575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Учились только мальчики.</a:t>
          </a:r>
        </a:p>
      </dsp:txBody>
      <dsp:txXfrm>
        <a:off x="312024" y="1744321"/>
        <a:ext cx="4051659" cy="1235756"/>
      </dsp:txXfrm>
    </dsp:sp>
    <dsp:sp modelId="{6B9CBDF9-C267-9C4B-9D0F-5355A2EAE7AA}">
      <dsp:nvSpPr>
        <dsp:cNvPr id="0" name=""/>
        <dsp:cNvSpPr/>
      </dsp:nvSpPr>
      <dsp:spPr>
        <a:xfrm>
          <a:off x="5174015" y="1744321"/>
          <a:ext cx="4051659" cy="123575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Изучали астрономию, математику, географию, историю, медицину.</a:t>
          </a:r>
        </a:p>
      </dsp:txBody>
      <dsp:txXfrm>
        <a:off x="5174015" y="1744321"/>
        <a:ext cx="4051659" cy="1235756"/>
      </dsp:txXfrm>
    </dsp:sp>
    <dsp:sp modelId="{87F1546F-5AD6-4C47-8109-648A7B07D4EA}">
      <dsp:nvSpPr>
        <dsp:cNvPr id="0" name=""/>
        <dsp:cNvSpPr/>
      </dsp:nvSpPr>
      <dsp:spPr>
        <a:xfrm>
          <a:off x="312024" y="3486535"/>
          <a:ext cx="4051659" cy="123575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Писали сначала на пластинках из известняка, позже – на папирусе тростниковыми палочками и цветными чернилами.</a:t>
          </a:r>
        </a:p>
      </dsp:txBody>
      <dsp:txXfrm>
        <a:off x="312024" y="3486535"/>
        <a:ext cx="4051659" cy="1235756"/>
      </dsp:txXfrm>
    </dsp:sp>
    <dsp:sp modelId="{9FB82292-2945-B940-B7FC-B8DB2AC457DD}">
      <dsp:nvSpPr>
        <dsp:cNvPr id="0" name=""/>
        <dsp:cNvSpPr/>
      </dsp:nvSpPr>
      <dsp:spPr>
        <a:xfrm>
          <a:off x="5174015" y="3486535"/>
          <a:ext cx="4051659" cy="123575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Переписывали целые произведения.</a:t>
          </a:r>
        </a:p>
      </dsp:txBody>
      <dsp:txXfrm>
        <a:off x="5174015" y="3486535"/>
        <a:ext cx="4051659" cy="1235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3D0C0-B35C-9D4E-9D77-11AB0DCF8CBE}">
      <dsp:nvSpPr>
        <dsp:cNvPr id="0" name=""/>
        <dsp:cNvSpPr/>
      </dsp:nvSpPr>
      <dsp:spPr>
        <a:xfrm>
          <a:off x="1153337" y="263"/>
          <a:ext cx="9161425" cy="94955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 школах действовали строгие правила.</a:t>
          </a:r>
        </a:p>
      </dsp:txBody>
      <dsp:txXfrm>
        <a:off x="1181149" y="28075"/>
        <a:ext cx="9105801" cy="893931"/>
      </dsp:txXfrm>
    </dsp:sp>
    <dsp:sp modelId="{B5518A0C-8B35-694E-8D0B-1CCC30FEF01E}">
      <dsp:nvSpPr>
        <dsp:cNvPr id="0" name=""/>
        <dsp:cNvSpPr/>
      </dsp:nvSpPr>
      <dsp:spPr>
        <a:xfrm rot="5400000">
          <a:off x="5650963" y="1032905"/>
          <a:ext cx="166172" cy="1661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6651B-F0DA-8C40-B1CF-7C6692BA6647}">
      <dsp:nvSpPr>
        <dsp:cNvPr id="0" name=""/>
        <dsp:cNvSpPr/>
      </dsp:nvSpPr>
      <dsp:spPr>
        <a:xfrm>
          <a:off x="1153337" y="1282163"/>
          <a:ext cx="9161425" cy="94955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50">
              <a:alpha val="90000"/>
            </a:srgb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Ученикам говорили: «Вставай на место, читай прилежно, не трать время впустую!»</a:t>
          </a:r>
        </a:p>
      </dsp:txBody>
      <dsp:txXfrm>
        <a:off x="1181149" y="1309975"/>
        <a:ext cx="9105801" cy="893931"/>
      </dsp:txXfrm>
    </dsp:sp>
    <dsp:sp modelId="{C8C5CA7E-D6C1-664C-9494-369FED8B3279}">
      <dsp:nvSpPr>
        <dsp:cNvPr id="0" name=""/>
        <dsp:cNvSpPr/>
      </dsp:nvSpPr>
      <dsp:spPr>
        <a:xfrm rot="5400000">
          <a:off x="5650963" y="2314804"/>
          <a:ext cx="166172" cy="1661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F1438-557C-2748-A9AA-B3BEE821379C}">
      <dsp:nvSpPr>
        <dsp:cNvPr id="0" name=""/>
        <dsp:cNvSpPr/>
      </dsp:nvSpPr>
      <dsp:spPr>
        <a:xfrm>
          <a:off x="1153337" y="2564063"/>
          <a:ext cx="9161425" cy="94955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50">
              <a:alpha val="90000"/>
            </a:srgb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Лентяев наказывали палками.</a:t>
          </a:r>
        </a:p>
      </dsp:txBody>
      <dsp:txXfrm>
        <a:off x="1181149" y="2591875"/>
        <a:ext cx="9105801" cy="893931"/>
      </dsp:txXfrm>
    </dsp:sp>
    <dsp:sp modelId="{B596970C-E1E7-8F44-BB25-F2756244D3FD}">
      <dsp:nvSpPr>
        <dsp:cNvPr id="0" name=""/>
        <dsp:cNvSpPr/>
      </dsp:nvSpPr>
      <dsp:spPr>
        <a:xfrm rot="5400000">
          <a:off x="5650963" y="3596704"/>
          <a:ext cx="166172" cy="1661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34FE7-D765-254C-B2A3-290AF8FF886E}">
      <dsp:nvSpPr>
        <dsp:cNvPr id="0" name=""/>
        <dsp:cNvSpPr/>
      </dsp:nvSpPr>
      <dsp:spPr>
        <a:xfrm>
          <a:off x="1153337" y="3845963"/>
          <a:ext cx="9161425" cy="94955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50">
              <a:alpha val="90000"/>
            </a:srgb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Окончившие школу становились образованными людьми, которых было немного.</a:t>
          </a:r>
        </a:p>
      </dsp:txBody>
      <dsp:txXfrm>
        <a:off x="1181149" y="3873775"/>
        <a:ext cx="9105801" cy="893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E32DB-0811-4F42-A5E6-E435213D3EFE}">
      <dsp:nvSpPr>
        <dsp:cNvPr id="0" name=""/>
        <dsp:cNvSpPr/>
      </dsp:nvSpPr>
      <dsp:spPr>
        <a:xfrm rot="5400000">
          <a:off x="6573570" y="-1815647"/>
          <a:ext cx="1300106" cy="526021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chemeClr val="tx1"/>
              </a:solidFill>
            </a:rPr>
            <a:t>Меры длины брали из частей тела: палец, ладонь, локоть.</a:t>
          </a:r>
        </a:p>
      </dsp:txBody>
      <dsp:txXfrm rot="-5400000">
        <a:off x="4593517" y="227872"/>
        <a:ext cx="5196746" cy="1173174"/>
      </dsp:txXfrm>
    </dsp:sp>
    <dsp:sp modelId="{51259995-8641-6C4F-AC93-C89290A84F5E}">
      <dsp:nvSpPr>
        <dsp:cNvPr id="0" name=""/>
        <dsp:cNvSpPr/>
      </dsp:nvSpPr>
      <dsp:spPr>
        <a:xfrm>
          <a:off x="1469" y="1892"/>
          <a:ext cx="4592047" cy="1625133"/>
        </a:xfrm>
        <a:prstGeom prst="roundRect">
          <a:avLst/>
        </a:prstGeom>
        <a:solidFill>
          <a:schemeClr val="bg1"/>
        </a:solidFill>
        <a:ln w="57150" cap="flat" cmpd="sng" algn="ctr">
          <a:solidFill>
            <a:srgbClr val="00B05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Математика использовалась для строительства и налогов.</a:t>
          </a:r>
        </a:p>
      </dsp:txBody>
      <dsp:txXfrm>
        <a:off x="80801" y="81224"/>
        <a:ext cx="4433383" cy="1466469"/>
      </dsp:txXfrm>
    </dsp:sp>
    <dsp:sp modelId="{622A50A6-811A-CA42-B8F0-6DBF4FBD558C}">
      <dsp:nvSpPr>
        <dsp:cNvPr id="0" name=""/>
        <dsp:cNvSpPr/>
      </dsp:nvSpPr>
      <dsp:spPr>
        <a:xfrm rot="5400000">
          <a:off x="6573570" y="-109257"/>
          <a:ext cx="1300106" cy="526021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chemeClr val="tx1"/>
              </a:solidFill>
            </a:rPr>
            <a:t>Годы считали с начала правления фараона.</a:t>
          </a:r>
        </a:p>
      </dsp:txBody>
      <dsp:txXfrm rot="-5400000">
        <a:off x="4593517" y="1934262"/>
        <a:ext cx="5196746" cy="1173174"/>
      </dsp:txXfrm>
    </dsp:sp>
    <dsp:sp modelId="{DCA81224-F010-B942-B4B1-C07D1D3DE8E0}">
      <dsp:nvSpPr>
        <dsp:cNvPr id="0" name=""/>
        <dsp:cNvSpPr/>
      </dsp:nvSpPr>
      <dsp:spPr>
        <a:xfrm>
          <a:off x="1469" y="1708281"/>
          <a:ext cx="4592047" cy="1625133"/>
        </a:xfrm>
        <a:prstGeom prst="roundRect">
          <a:avLst/>
        </a:prstGeom>
        <a:solidFill>
          <a:schemeClr val="bg1"/>
        </a:solidFill>
        <a:ln w="57150" cap="flat" cmpd="sng" algn="ctr">
          <a:solidFill>
            <a:srgbClr val="00B050"/>
          </a:solidFill>
          <a:prstDash val="solid"/>
          <a:miter lim="800000"/>
          <a:extLst>
            <a:ext uri="{C807C97D-BFC1-408E-A445-0C87EB9F89A2}">
              <ask:lineSketchStyleProps xmlns:ask="http://schemas.microsoft.com/office/drawing/2018/sketchyshapes">
                <ask:type>
                  <ask:lineSketchScribble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Календарь был похож на современный – 12 месяцев (10 по 30 дней + 5 праздничных).</a:t>
          </a:r>
        </a:p>
      </dsp:txBody>
      <dsp:txXfrm>
        <a:off x="80801" y="1787613"/>
        <a:ext cx="4433383" cy="1466469"/>
      </dsp:txXfrm>
    </dsp:sp>
    <dsp:sp modelId="{A4EC804D-288D-164A-80F6-91D612C986B0}">
      <dsp:nvSpPr>
        <dsp:cNvPr id="0" name=""/>
        <dsp:cNvSpPr/>
      </dsp:nvSpPr>
      <dsp:spPr>
        <a:xfrm>
          <a:off x="1469" y="3414671"/>
          <a:ext cx="9845583" cy="1379218"/>
        </a:xfrm>
        <a:prstGeom prst="ribbon2">
          <a:avLst/>
        </a:prstGeom>
        <a:solidFill>
          <a:schemeClr val="bg1"/>
        </a:solidFill>
        <a:ln w="5715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Египтяне хорошо знали тело человека, но считали, что мысли происходят в сердце.</a:t>
          </a:r>
        </a:p>
      </dsp:txBody>
      <dsp:txXfrm>
        <a:off x="2462865" y="3414671"/>
        <a:ext cx="4922791" cy="11493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3A537-B681-5240-A0F7-80EE82D6A861}">
      <dsp:nvSpPr>
        <dsp:cNvPr id="0" name=""/>
        <dsp:cNvSpPr/>
      </dsp:nvSpPr>
      <dsp:spPr>
        <a:xfrm>
          <a:off x="0" y="3211431"/>
          <a:ext cx="10820400" cy="132164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Болезни делились на три группы:</a:t>
          </a:r>
        </a:p>
      </dsp:txBody>
      <dsp:txXfrm>
        <a:off x="0" y="3211431"/>
        <a:ext cx="10820400" cy="713690"/>
      </dsp:txXfrm>
    </dsp:sp>
    <dsp:sp modelId="{15867718-44C7-1247-A176-408FE442B7CD}">
      <dsp:nvSpPr>
        <dsp:cNvPr id="0" name=""/>
        <dsp:cNvSpPr/>
      </dsp:nvSpPr>
      <dsp:spPr>
        <a:xfrm>
          <a:off x="5283" y="3898689"/>
          <a:ext cx="3603277" cy="60795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Лечимые,</a:t>
          </a:r>
        </a:p>
      </dsp:txBody>
      <dsp:txXfrm>
        <a:off x="5283" y="3898689"/>
        <a:ext cx="3603277" cy="607958"/>
      </dsp:txXfrm>
    </dsp:sp>
    <dsp:sp modelId="{3EE99E2E-DBAE-3042-B207-6C8488DDA2FB}">
      <dsp:nvSpPr>
        <dsp:cNvPr id="0" name=""/>
        <dsp:cNvSpPr/>
      </dsp:nvSpPr>
      <dsp:spPr>
        <a:xfrm>
          <a:off x="3608561" y="3898689"/>
          <a:ext cx="3603277" cy="60795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Те, с которыми можно бороться,</a:t>
          </a:r>
        </a:p>
      </dsp:txBody>
      <dsp:txXfrm>
        <a:off x="3608561" y="3898689"/>
        <a:ext cx="3603277" cy="607958"/>
      </dsp:txXfrm>
    </dsp:sp>
    <dsp:sp modelId="{3EC49F49-144A-F44E-8BAC-1C8B0CCAE3D3}">
      <dsp:nvSpPr>
        <dsp:cNvPr id="0" name=""/>
        <dsp:cNvSpPr/>
      </dsp:nvSpPr>
      <dsp:spPr>
        <a:xfrm>
          <a:off x="7211838" y="3898689"/>
          <a:ext cx="3603277" cy="60795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Неизлечимые.</a:t>
          </a:r>
        </a:p>
      </dsp:txBody>
      <dsp:txXfrm>
        <a:off x="7211838" y="3898689"/>
        <a:ext cx="3603277" cy="607958"/>
      </dsp:txXfrm>
    </dsp:sp>
    <dsp:sp modelId="{DA4F36C0-7D44-9445-A553-EBF1D521B121}">
      <dsp:nvSpPr>
        <dsp:cNvPr id="0" name=""/>
        <dsp:cNvSpPr/>
      </dsp:nvSpPr>
      <dsp:spPr>
        <a:xfrm rot="10800000">
          <a:off x="0" y="2013691"/>
          <a:ext cx="10820400" cy="1217565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Существовало множество рецептов, часто связанных с магией.</a:t>
          </a:r>
        </a:p>
      </dsp:txBody>
      <dsp:txXfrm rot="10800000">
        <a:off x="0" y="2013691"/>
        <a:ext cx="10820400" cy="791137"/>
      </dsp:txXfrm>
    </dsp:sp>
    <dsp:sp modelId="{DBA8D55B-E18B-BB41-8D30-2FDBC0501F53}">
      <dsp:nvSpPr>
        <dsp:cNvPr id="0" name=""/>
        <dsp:cNvSpPr/>
      </dsp:nvSpPr>
      <dsp:spPr>
        <a:xfrm rot="10800000">
          <a:off x="0" y="818"/>
          <a:ext cx="10820400" cy="2032697"/>
        </a:xfrm>
        <a:prstGeom prst="upArrowCallou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Врачи делились по специализациям: лечили зубы, уши, ноги, делали операции.</a:t>
          </a:r>
        </a:p>
      </dsp:txBody>
      <dsp:txXfrm rot="10800000">
        <a:off x="0" y="818"/>
        <a:ext cx="10820400" cy="13207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BB03A-F322-A242-9705-158C865C3B6F}">
      <dsp:nvSpPr>
        <dsp:cNvPr id="0" name=""/>
        <dsp:cNvSpPr/>
      </dsp:nvSpPr>
      <dsp:spPr>
        <a:xfrm>
          <a:off x="0" y="3851"/>
          <a:ext cx="10144200" cy="1140750"/>
        </a:xfrm>
        <a:prstGeom prst="horizontalScroll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Египтяне работали с деревом, глиной, камнем, металлом.</a:t>
          </a:r>
        </a:p>
      </dsp:txBody>
      <dsp:txXfrm>
        <a:off x="142594" y="146445"/>
        <a:ext cx="9930309" cy="855562"/>
      </dsp:txXfrm>
    </dsp:sp>
    <dsp:sp modelId="{84BD569C-962A-3145-8A23-21AC860B3B0A}">
      <dsp:nvSpPr>
        <dsp:cNvPr id="0" name=""/>
        <dsp:cNvSpPr/>
      </dsp:nvSpPr>
      <dsp:spPr>
        <a:xfrm>
          <a:off x="0" y="1256921"/>
          <a:ext cx="10144200" cy="1140750"/>
        </a:xfrm>
        <a:prstGeom prst="horizontalScroll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Скульптуры делали по правилам: мужчины – с тёмной кожей, женщины – со светлой.</a:t>
          </a:r>
        </a:p>
      </dsp:txBody>
      <dsp:txXfrm>
        <a:off x="142594" y="1399515"/>
        <a:ext cx="9930309" cy="855562"/>
      </dsp:txXfrm>
    </dsp:sp>
    <dsp:sp modelId="{40C5F0D7-3B5B-2643-B67D-968B3851AD0C}">
      <dsp:nvSpPr>
        <dsp:cNvPr id="0" name=""/>
        <dsp:cNvSpPr/>
      </dsp:nvSpPr>
      <dsp:spPr>
        <a:xfrm>
          <a:off x="0" y="2397671"/>
          <a:ext cx="10144200" cy="74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07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400" kern="1200" dirty="0"/>
            <a:t>В руках статуи изображали предметы профессии: оружие, посох, корзину.</a:t>
          </a:r>
        </a:p>
      </dsp:txBody>
      <dsp:txXfrm>
        <a:off x="0" y="2397671"/>
        <a:ext cx="10144200" cy="746752"/>
      </dsp:txXfrm>
    </dsp:sp>
    <dsp:sp modelId="{C4AEF0AD-CB77-C644-A82D-4DEC1E0DD5F5}">
      <dsp:nvSpPr>
        <dsp:cNvPr id="0" name=""/>
        <dsp:cNvSpPr/>
      </dsp:nvSpPr>
      <dsp:spPr>
        <a:xfrm>
          <a:off x="0" y="3144423"/>
          <a:ext cx="10144200" cy="1140750"/>
        </a:xfrm>
        <a:prstGeom prst="horizontalScroll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Фараонов делали крупнее всех и с символами власти.</a:t>
          </a:r>
        </a:p>
      </dsp:txBody>
      <dsp:txXfrm>
        <a:off x="142594" y="3287017"/>
        <a:ext cx="9930309" cy="855562"/>
      </dsp:txXfrm>
    </dsp:sp>
    <dsp:sp modelId="{83472CDE-E0A9-E741-8FAA-D736B5E11A0A}">
      <dsp:nvSpPr>
        <dsp:cNvPr id="0" name=""/>
        <dsp:cNvSpPr/>
      </dsp:nvSpPr>
      <dsp:spPr>
        <a:xfrm>
          <a:off x="0" y="4285173"/>
          <a:ext cx="1014420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07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400" kern="1200" dirty="0"/>
            <a:t>Рельефы на храмах и гробницах показывали жизнь людей.</a:t>
          </a:r>
        </a:p>
      </dsp:txBody>
      <dsp:txXfrm>
        <a:off x="0" y="4285173"/>
        <a:ext cx="10144200" cy="645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6568F-5758-754C-941F-FC81295D8156}">
      <dsp:nvSpPr>
        <dsp:cNvPr id="0" name=""/>
        <dsp:cNvSpPr/>
      </dsp:nvSpPr>
      <dsp:spPr>
        <a:xfrm rot="5412225">
          <a:off x="1246433" y="1486420"/>
          <a:ext cx="2144312" cy="36432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FE938-62F0-9A42-9C38-6D942664D08A}">
      <dsp:nvSpPr>
        <dsp:cNvPr id="0" name=""/>
        <dsp:cNvSpPr/>
      </dsp:nvSpPr>
      <dsp:spPr>
        <a:xfrm>
          <a:off x="4169" y="686592"/>
          <a:ext cx="7029327" cy="1061564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00B05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Египтяне строили храмы, пирамиды, гробницы.</a:t>
          </a:r>
        </a:p>
      </dsp:txBody>
      <dsp:txXfrm>
        <a:off x="35261" y="717684"/>
        <a:ext cx="6967143" cy="999380"/>
      </dsp:txXfrm>
    </dsp:sp>
    <dsp:sp modelId="{A910269F-47A4-F541-BD9E-1F6787C4720C}">
      <dsp:nvSpPr>
        <dsp:cNvPr id="0" name=""/>
        <dsp:cNvSpPr/>
      </dsp:nvSpPr>
      <dsp:spPr>
        <a:xfrm>
          <a:off x="4169" y="2355361"/>
          <a:ext cx="7029327" cy="2022162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00B05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Самая знаменитая – </a:t>
          </a:r>
          <a:r>
            <a:rPr lang="ru-RU" sz="2300" b="1" kern="1200" dirty="0">
              <a:solidFill>
                <a:schemeClr val="tx1"/>
              </a:solidFill>
            </a:rPr>
            <a:t>пирамида Хеопса (</a:t>
          </a:r>
          <a:r>
            <a:rPr lang="ru-RU" sz="2300" b="1" kern="1200" dirty="0" err="1">
              <a:solidFill>
                <a:schemeClr val="tx1"/>
              </a:solidFill>
            </a:rPr>
            <a:t>Хуфу</a:t>
          </a:r>
          <a:r>
            <a:rPr lang="ru-RU" sz="2300" b="1" kern="1200" dirty="0">
              <a:solidFill>
                <a:schemeClr val="tx1"/>
              </a:solidFill>
            </a:rPr>
            <a:t>)</a:t>
          </a:r>
          <a:r>
            <a:rPr lang="ru-RU" sz="2300" kern="1200" dirty="0">
              <a:solidFill>
                <a:schemeClr val="tx1"/>
              </a:solidFill>
            </a:rPr>
            <a:t>, одно из семи чудес света.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Высота – 147 метров, строительство длилось около 20–30 лет.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Камни весили до 30 тонн, их затаскивали по наклонным дорогам.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Внутри пирамиды делались коридоры и камеры для саркофага.</a:t>
          </a:r>
        </a:p>
      </dsp:txBody>
      <dsp:txXfrm>
        <a:off x="63396" y="2414588"/>
        <a:ext cx="6910873" cy="1903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A623B-5610-3D47-99F7-85F4AADBB8EE}">
      <dsp:nvSpPr>
        <dsp:cNvPr id="0" name=""/>
        <dsp:cNvSpPr/>
      </dsp:nvSpPr>
      <dsp:spPr>
        <a:xfrm>
          <a:off x="1103898" y="1152"/>
          <a:ext cx="6212302" cy="9589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Рядом с пирамидами стоит Большой сфинкс – лев с лицом царя </a:t>
          </a:r>
          <a:r>
            <a:rPr lang="ru-RU" sz="2900" kern="1200" dirty="0" err="1"/>
            <a:t>Хафра</a:t>
          </a:r>
          <a:r>
            <a:rPr lang="ru-RU" sz="2900" kern="1200" dirty="0"/>
            <a:t>.</a:t>
          </a:r>
        </a:p>
      </dsp:txBody>
      <dsp:txXfrm>
        <a:off x="1131986" y="29240"/>
        <a:ext cx="6156126" cy="902802"/>
      </dsp:txXfrm>
    </dsp:sp>
    <dsp:sp modelId="{74E0A411-3DBD-F749-83EB-327CCF67DC52}">
      <dsp:nvSpPr>
        <dsp:cNvPr id="0" name=""/>
        <dsp:cNvSpPr/>
      </dsp:nvSpPr>
      <dsp:spPr>
        <a:xfrm>
          <a:off x="1725129" y="960131"/>
          <a:ext cx="621230" cy="719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234"/>
              </a:lnTo>
              <a:lnTo>
                <a:pt x="621230" y="719234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D5A41-3C82-A04F-AFD5-B48362BB2001}">
      <dsp:nvSpPr>
        <dsp:cNvPr id="0" name=""/>
        <dsp:cNvSpPr/>
      </dsp:nvSpPr>
      <dsp:spPr>
        <a:xfrm>
          <a:off x="2346359" y="1199875"/>
          <a:ext cx="4969841" cy="9589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Длина – 57 метров, высота – 20 метров.</a:t>
          </a:r>
        </a:p>
      </dsp:txBody>
      <dsp:txXfrm>
        <a:off x="2374447" y="1227963"/>
        <a:ext cx="4913665" cy="902802"/>
      </dsp:txXfrm>
    </dsp:sp>
    <dsp:sp modelId="{7C094D1C-BEFB-C74F-8D8E-EE357599EDD0}">
      <dsp:nvSpPr>
        <dsp:cNvPr id="0" name=""/>
        <dsp:cNvSpPr/>
      </dsp:nvSpPr>
      <dsp:spPr>
        <a:xfrm>
          <a:off x="1725129" y="960131"/>
          <a:ext cx="621230" cy="1917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7957"/>
              </a:lnTo>
              <a:lnTo>
                <a:pt x="621230" y="1917957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68006-7B3F-654F-9694-1A9EC69C2E2A}">
      <dsp:nvSpPr>
        <dsp:cNvPr id="0" name=""/>
        <dsp:cNvSpPr/>
      </dsp:nvSpPr>
      <dsp:spPr>
        <a:xfrm>
          <a:off x="2346359" y="2398599"/>
          <a:ext cx="4969841" cy="9589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До нас он дошёл без носа и бороды – их разрушили ветер и время.</a:t>
          </a:r>
        </a:p>
      </dsp:txBody>
      <dsp:txXfrm>
        <a:off x="2374447" y="2426687"/>
        <a:ext cx="4913665" cy="902802"/>
      </dsp:txXfrm>
    </dsp:sp>
    <dsp:sp modelId="{726D1010-8D27-724C-9A44-2AE01D27666F}">
      <dsp:nvSpPr>
        <dsp:cNvPr id="0" name=""/>
        <dsp:cNvSpPr/>
      </dsp:nvSpPr>
      <dsp:spPr>
        <a:xfrm>
          <a:off x="1725129" y="960131"/>
          <a:ext cx="621230" cy="3116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680"/>
              </a:lnTo>
              <a:lnTo>
                <a:pt x="621230" y="3116680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758D2-438E-2744-9E32-7FE01ABCC434}">
      <dsp:nvSpPr>
        <dsp:cNvPr id="0" name=""/>
        <dsp:cNvSpPr/>
      </dsp:nvSpPr>
      <dsp:spPr>
        <a:xfrm>
          <a:off x="2346359" y="3597322"/>
          <a:ext cx="4969841" cy="958978"/>
        </a:xfrm>
        <a:prstGeom prst="horizontalScroll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Пирамида Хеопса и Сфинкс стали символами Древнего Египта.</a:t>
          </a:r>
        </a:p>
      </dsp:txBody>
      <dsp:txXfrm>
        <a:off x="2466231" y="3717194"/>
        <a:ext cx="4790033" cy="7192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29564-FD55-7F4B-9317-5BDAFE5239F3}">
      <dsp:nvSpPr>
        <dsp:cNvPr id="0" name=""/>
        <dsp:cNvSpPr/>
      </dsp:nvSpPr>
      <dsp:spPr>
        <a:xfrm>
          <a:off x="0" y="39093"/>
          <a:ext cx="10617200" cy="1069453"/>
        </a:xfrm>
        <a:prstGeom prst="foldedCorner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Древние египтяне создали сложную письменность – иероглифы.</a:t>
          </a:r>
        </a:p>
      </dsp:txBody>
      <dsp:txXfrm>
        <a:off x="0" y="39093"/>
        <a:ext cx="10617200" cy="891207"/>
      </dsp:txXfrm>
    </dsp:sp>
    <dsp:sp modelId="{11E4BB82-60D2-5547-AF1D-CE6559F8F962}">
      <dsp:nvSpPr>
        <dsp:cNvPr id="0" name=""/>
        <dsp:cNvSpPr/>
      </dsp:nvSpPr>
      <dsp:spPr>
        <a:xfrm>
          <a:off x="0" y="1180546"/>
          <a:ext cx="10617200" cy="1069453"/>
        </a:xfrm>
        <a:prstGeom prst="foldedCorner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Образование было доступно немногим, учились при храмах.</a:t>
          </a:r>
        </a:p>
      </dsp:txBody>
      <dsp:txXfrm>
        <a:off x="0" y="1180546"/>
        <a:ext cx="10617200" cy="891207"/>
      </dsp:txXfrm>
    </dsp:sp>
    <dsp:sp modelId="{0D26B543-F080-A84D-81FD-79C8E795FC1D}">
      <dsp:nvSpPr>
        <dsp:cNvPr id="0" name=""/>
        <dsp:cNvSpPr/>
      </dsp:nvSpPr>
      <dsp:spPr>
        <a:xfrm>
          <a:off x="0" y="2322000"/>
          <a:ext cx="10617200" cy="1069453"/>
        </a:xfrm>
        <a:prstGeom prst="foldedCorner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Египетские знания в математике и медицине помогали строить и лечить людей.</a:t>
          </a:r>
        </a:p>
      </dsp:txBody>
      <dsp:txXfrm>
        <a:off x="0" y="2322000"/>
        <a:ext cx="10617200" cy="891207"/>
      </dsp:txXfrm>
    </dsp:sp>
    <dsp:sp modelId="{0604F050-AE33-FE4E-B465-1631BDCDA5F2}">
      <dsp:nvSpPr>
        <dsp:cNvPr id="0" name=""/>
        <dsp:cNvSpPr/>
      </dsp:nvSpPr>
      <dsp:spPr>
        <a:xfrm>
          <a:off x="0" y="3463453"/>
          <a:ext cx="10617200" cy="1069453"/>
        </a:xfrm>
        <a:prstGeom prst="foldedCorner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Искусство и архитектура Египта – это пирамиды, скульптуры, рельефы.</a:t>
          </a:r>
        </a:p>
      </dsp:txBody>
      <dsp:txXfrm>
        <a:off x="0" y="3463453"/>
        <a:ext cx="10617200" cy="891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CF366-509B-25D5-A11A-368E5C837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FCDE90-63CB-6D5A-7497-F959B67D4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B688C-BA32-0D67-DA07-83341960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45329-B5A1-6B4A-1899-AC6B93C8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1743D-2684-C4A8-3234-B8FBCC2A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64129-102C-9C5A-FFD2-69543630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E6813B-87AF-61DE-734C-2C5A0A81B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07D15-5926-92D3-711E-5D606FAC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3A028-0FB8-A091-2C4D-0C292502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CD963-BA9C-D5BC-C984-D49D67E9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2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B1DE05-E731-DF23-BF10-CE4835779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A63D56-96AA-AE6C-D1DD-D483A3992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589C6-590D-2166-11CC-ED1F6E23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FFD12-FE80-1ACA-0A39-702BEC06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08D97-2B4B-375F-BC8E-D195D21C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3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66D68-F2BA-4EF6-9825-6A39A096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9BDC89-E9F1-5C28-0115-79F6E635E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8FB52F-3FE3-E373-7EE0-1AE85BC2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5A273-E680-92CE-F22E-C7B2FB11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E5A36-8C25-D4D5-0124-0464A59F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2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A241D-E6B7-1BF3-E5AB-79843674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2B2E1-84F1-4DFB-0F6E-887BA0D9B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7112F-05A3-6649-4A1A-BB2B83E4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C644A-9EB3-635C-CC46-E7EB292E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39B86-C70E-828B-E705-01E22036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0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5BA96-7BF2-3FD6-03DA-38131385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C29E5-7161-BF0C-9130-282E4CFA0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528AE6-EEC4-3461-1E55-7BCB9AA0F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F2D504-BB6A-3180-A93C-5321CD76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55EC5-9C88-3E72-36B5-EDF82222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8C55D4-FADE-1607-F3F4-5B69F5F5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7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F2CD9-A154-03F0-73A5-4916C44A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833A7F-9336-CB45-9AF1-F46999D16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553AC7-0648-908B-CF18-A285405CD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62C70B-89DF-4E2F-C29A-BAC59E395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9FD00C-CD26-A278-F7E1-53FEF555B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8A0FD6-6C91-6184-FD55-5CC78FED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4EA1CD-DA7C-49BF-719D-CB8F00DE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1CAE0C-B9F8-E019-FF48-E3392737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8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F6F72-7A38-DA9B-5114-676EDB78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CBDC93-2A6B-DC84-02CC-BE9BA1AA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56750F-2787-F53B-1EBE-13F3C254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AE48F6-6A57-FAB8-69A2-91C6698D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9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6CCFCC-BE83-7D99-A929-347FCFA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CA856F-6673-1C78-2037-990DA0F4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EFDE46-EE7F-877B-5A03-9C8E7078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2919C-4886-3CF8-BD89-45558DA1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830676-1861-8FCC-36EE-8CDB5F00C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91D294-DB79-C05B-DFA6-97CDC9E41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F32BC-A96C-5650-2D34-BEFCFE42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F47BC3-3942-49F9-2234-2B669F3F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D2250-635A-2CDA-DCE4-E76A4232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8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B997F-6793-7F4F-84E9-27948ED3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D31236-0725-B8D4-260B-1F8E1C075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8B5245-6B6D-1B02-C509-4AA41622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61F590-2EF6-4C3C-B2A7-13062A4B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010872-6CF1-FA19-90FE-8B631716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6DB71-FFFA-CBE1-5C89-8152245B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96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438DD-4EFB-380D-EE85-DC62E9CB6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74B77-F604-95E4-A896-905F4B067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C8564-CAB6-E2E7-2FD7-C59E82386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4F95A6-4904-9C40-9CDF-115933746BB4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A0834-EE58-F452-6B30-733A1FB34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77AAB-1C7F-D2F6-F05B-4B269ECF6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B19809-AAE2-A644-930B-3DBF4EFB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9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diagramDrawing" Target="../diagrams/drawing9.xml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12" Type="http://schemas.openxmlformats.org/officeDocument/2006/relationships/diagramColors" Target="../diagrams/colors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QuickStyle" Target="../diagrams/quickStyle9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9.xml"/><Relationship Id="rId4" Type="http://schemas.openxmlformats.org/officeDocument/2006/relationships/image" Target="../media/image2.png"/><Relationship Id="rId9" Type="http://schemas.openxmlformats.org/officeDocument/2006/relationships/diagramData" Target="../diagrams/data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1.xml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1.xml"/><Relationship Id="rId5" Type="http://schemas.openxmlformats.org/officeDocument/2006/relationships/image" Target="../media/image5.png"/><Relationship Id="rId15" Type="http://schemas.microsoft.com/office/2007/relationships/diagramDrawing" Target="../diagrams/drawing1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2.xml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3.xml"/><Relationship Id="rId5" Type="http://schemas.openxmlformats.org/officeDocument/2006/relationships/image" Target="../media/image5.png"/><Relationship Id="rId15" Type="http://schemas.microsoft.com/office/2007/relationships/diagramDrawing" Target="../diagrams/drawing3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4.xml"/><Relationship Id="rId5" Type="http://schemas.openxmlformats.org/officeDocument/2006/relationships/image" Target="../media/image5.png"/><Relationship Id="rId15" Type="http://schemas.microsoft.com/office/2007/relationships/diagramDrawing" Target="../diagrams/drawing4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5.xml"/><Relationship Id="rId5" Type="http://schemas.openxmlformats.org/officeDocument/2006/relationships/image" Target="../media/image5.png"/><Relationship Id="rId15" Type="http://schemas.microsoft.com/office/2007/relationships/diagramDrawing" Target="../diagrams/drawing5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Layout" Target="../diagrams/layou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Data" Target="../diagrams/data6.xml"/><Relationship Id="rId5" Type="http://schemas.openxmlformats.org/officeDocument/2006/relationships/image" Target="../media/image5.png"/><Relationship Id="rId15" Type="http://schemas.microsoft.com/office/2007/relationships/diagramDrawing" Target="../diagrams/drawing6.xml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Colors" Target="../diagrams/colors7.xml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Layout" Target="../diagrams/layout7.xml"/><Relationship Id="rId5" Type="http://schemas.openxmlformats.org/officeDocument/2006/relationships/image" Target="../media/image5.png"/><Relationship Id="rId10" Type="http://schemas.openxmlformats.org/officeDocument/2006/relationships/diagramData" Target="../diagrams/data7.xml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Colors" Target="../diagrams/colors8.xml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diagramLayout" Target="../diagrams/layout8.xml"/><Relationship Id="rId5" Type="http://schemas.openxmlformats.org/officeDocument/2006/relationships/image" Target="../media/image5.png"/><Relationship Id="rId10" Type="http://schemas.openxmlformats.org/officeDocument/2006/relationships/diagramData" Target="../diagrams/data8.xml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D61F3-D6E4-0177-BAF7-B24A183EB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02A5F-7BA1-E7A9-9301-574B22BD3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ru-RU" sz="5400"/>
              <a:t>Наука и искусство в Древнем Египте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44450" cap="rnd">
            <a:solidFill>
              <a:srgbClr val="00B050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ина, искусст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37A5BFE-A3DA-248F-639D-8E5D6D48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78" r="1" b="2699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D8407-AA11-3C11-1D53-E2B386EE4A19}"/>
              </a:ext>
            </a:extLst>
          </p:cNvPr>
          <p:cNvSpPr txBox="1"/>
          <p:nvPr/>
        </p:nvSpPr>
        <p:spPr>
          <a:xfrm>
            <a:off x="4102100" y="5702300"/>
            <a:ext cx="120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00" dirty="0">
                <a:solidFill>
                  <a:schemeClr val="bg1"/>
                </a:solidFill>
              </a:rPr>
              <a:t>https://www.freepik.com/free-ai-image/archaeological-cave-paintings_297155707.htm#fromView=search&amp;page=1&amp;position=0&amp;uuid=9b1b9e95-95a5-4369-9fc3-99df93de9d8a&amp;query=</a:t>
            </a:r>
            <a:r>
              <a:rPr lang="ru-RU" sz="300" dirty="0" err="1">
                <a:solidFill>
                  <a:schemeClr val="bg1"/>
                </a:solidFill>
              </a:rPr>
              <a:t>открытие+Древнего+Египта</a:t>
            </a:r>
            <a:endParaRPr lang="ru-RU" sz="3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19F4CDD-220C-033B-21DC-1A42E84D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94FE-B4C0-AA16-F1D2-A9569B60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0FC1BD5A-B3D6-0E94-46D8-D1BA72DD8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2307796" y="367967"/>
            <a:ext cx="7171705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F1A20-9E73-860F-8714-B8A4FD163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Итоги урока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B1946F6-8A73-4DD6-D7EB-4C2618826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0D3254AD-EBAB-B99E-CF0D-E70740E15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81CAB1B9-F2BF-93FF-A810-5704C44F2A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BEEC390-B32A-5A65-CE41-AEBF7BBAE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96421"/>
              </p:ext>
            </p:extLst>
          </p:nvPr>
        </p:nvGraphicFramePr>
        <p:xfrm>
          <a:off x="812800" y="1625600"/>
          <a:ext cx="10617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35274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C793A-BB10-6F42-FB68-D49A086B6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F91275E4-82AF-1D24-E366-56062175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2307796" y="367967"/>
            <a:ext cx="7171705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A8769-F936-F05E-1B12-0F228BD54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Тайна иероглифов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5D75A7A-DFF9-A613-FF80-190A630DE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49DC7748-3AC4-BC02-BA71-345FDFDAD3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AC1E4949-4593-87D3-2C6E-368BC53232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0B6F194A-367E-E88A-D8D5-C823BED946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D8231306-05D9-48A6-38E4-31C4D0E8C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345860"/>
              </p:ext>
            </p:extLst>
          </p:nvPr>
        </p:nvGraphicFramePr>
        <p:xfrm>
          <a:off x="342900" y="1644374"/>
          <a:ext cx="1150620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026" name="Picture 2" descr="Жан-Франсуа Шампольон: дешифровка египетских иероглифов">
            <a:extLst>
              <a:ext uri="{FF2B5EF4-FFF2-40B4-BE49-F238E27FC236}">
                <a16:creationId xmlns:a16="http://schemas.microsoft.com/office/drawing/2014/main" id="{DF8BEFEA-4CCE-8EF2-0F2F-0DC8389B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8" y="3367140"/>
            <a:ext cx="4250200" cy="2833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2CD80E-E759-221D-A6F8-3567D9C85461}"/>
              </a:ext>
            </a:extLst>
          </p:cNvPr>
          <p:cNvSpPr txBox="1"/>
          <p:nvPr/>
        </p:nvSpPr>
        <p:spPr>
          <a:xfrm>
            <a:off x="6273800" y="628686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Франсуа Шампольон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35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C6CB-F87D-B28A-5D13-7EC3C138E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рушстроке">
            <a:extLst>
              <a:ext uri="{FF2B5EF4-FFF2-40B4-BE49-F238E27FC236}">
                <a16:creationId xmlns:a16="http://schemas.microsoft.com/office/drawing/2014/main" id="{09821B1C-48DD-D6D3-C2B8-F467249AE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2307796" y="367967"/>
            <a:ext cx="7171705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04A00-1EEB-CC42-5132-66EFF1070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Школы и образование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F3D3E2E-3BA7-1C7F-39A7-044FF542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B5FC6615-7F6F-0570-5800-914E2B1341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E0F114A8-DC84-BB6F-532F-2F780DD2B4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345EE229-F016-83ED-F9A0-D47C277054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B75423B6-C662-F435-FD0E-93E306FD0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672980"/>
              </p:ext>
            </p:extLst>
          </p:nvPr>
        </p:nvGraphicFramePr>
        <p:xfrm>
          <a:off x="1282700" y="1498135"/>
          <a:ext cx="95377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0" name="Picture 2" descr="History edu">
            <a:extLst>
              <a:ext uri="{FF2B5EF4-FFF2-40B4-BE49-F238E27FC236}">
                <a16:creationId xmlns:a16="http://schemas.microsoft.com/office/drawing/2014/main" id="{F30C997C-9583-6AD2-466C-98C7FC0F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4" y="1785068"/>
            <a:ext cx="674537" cy="6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6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10BE-E6FE-4BDA-E3A1-5597B7A9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FA59513F-2481-C9F8-EC2E-97CFB83EB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1343300" y="367967"/>
            <a:ext cx="9324700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B5761-1A4C-E696-D363-B967A48AD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Жизнь учеников в школах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3D93D48-CF18-2B8B-E405-276B7AE50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F8DE2FA6-3348-B775-B150-CB661B79CA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006F35AF-9048-FE08-DB48-B075B9049F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0F3278D1-F54F-1756-E88B-DE784D382B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D9340852-C26D-D659-B542-0CE0C5B2A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128805"/>
              </p:ext>
            </p:extLst>
          </p:nvPr>
        </p:nvGraphicFramePr>
        <p:xfrm>
          <a:off x="368300" y="1502236"/>
          <a:ext cx="11468100" cy="4795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26381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B4925-214B-0340-FBD1-942313C1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42994567-BA75-4CD0-5AFF-C343E3044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1343300" y="367967"/>
            <a:ext cx="9324700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21DEC-2267-5429-B1EA-AA6AD996B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Научные знания египтян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BE2190F-5347-A725-0693-176B8C271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8F2011C3-689D-9F1A-010E-BB9EA05233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13A74857-C5CD-6BD7-82FD-9DFE3308D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1B454FB6-CDA7-B63B-5481-E73DA156C0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5B0389BA-F46A-1D6A-BA76-3DF48EBE9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5205"/>
              </p:ext>
            </p:extLst>
          </p:nvPr>
        </p:nvGraphicFramePr>
        <p:xfrm>
          <a:off x="1066800" y="1502236"/>
          <a:ext cx="9855200" cy="4795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33479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5DE84-6DB9-5005-FBB1-92BE6160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54255FEE-FAE1-6F13-8881-E9459CEB9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2307796" y="367967"/>
            <a:ext cx="7171705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67A99-BC14-AE71-9EAA-CE36520E0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Медицина и врачи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480BD2C-E990-E61A-06B7-638FC0503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DA70AAA7-6214-2DEF-BD2F-4466ADD43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A23EAC3C-8CBF-E1B3-8C33-AEEBDDCF43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24E8FF09-C2CD-C805-5EEC-9F28071D28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DD76585E-28C2-5344-829E-6D0412501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418804"/>
              </p:ext>
            </p:extLst>
          </p:nvPr>
        </p:nvGraphicFramePr>
        <p:xfrm>
          <a:off x="711200" y="1651000"/>
          <a:ext cx="10820400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00078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2B31A-B5D4-361E-7AE3-E2C884B9F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F8AD8601-6516-9418-8E40-E9B50D077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1343300" y="367967"/>
            <a:ext cx="9324700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0E7D8-5D17-ACD9-5EF6-D05033BAF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Искусство и скульптура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31F281-4C10-3293-75B3-B05F0CA8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0328B854-7DBC-6387-2ADA-EE4A036EA8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6" name="Рисунок 5" descr="Круг с большими точками">
            <a:extLst>
              <a:ext uri="{FF2B5EF4-FFF2-40B4-BE49-F238E27FC236}">
                <a16:creationId xmlns:a16="http://schemas.microsoft.com/office/drawing/2014/main" id="{058E3508-8DA4-DE24-2163-93B6BE85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7300" y="5148337"/>
            <a:ext cx="1897800" cy="18978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D94685A6-D917-B066-1FA6-AAB69FAB6A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81C16A0-04C8-7AC8-8D1D-EF4E1A862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976347"/>
              </p:ext>
            </p:extLst>
          </p:nvPr>
        </p:nvGraphicFramePr>
        <p:xfrm>
          <a:off x="701600" y="1502236"/>
          <a:ext cx="10144200" cy="493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76669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FAA-DBA9-2D72-0E38-758CBE82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CB3520A3-3E95-E858-DA2A-0A6C300CA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1343300" y="367967"/>
            <a:ext cx="9324700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69357-7AE1-4555-49C3-4ED563B46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Архитектура и пирамиды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A041E0-C725-3D92-1EA4-C0E9FDBF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66422F69-A102-B12E-A290-0DF6FDCB00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BEE76FAE-7C6F-90DA-8C0B-6177748E19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pic>
        <p:nvPicPr>
          <p:cNvPr id="6146" name="Picture 2" descr="Egyptian sphinx">
            <a:extLst>
              <a:ext uri="{FF2B5EF4-FFF2-40B4-BE49-F238E27FC236}">
                <a16:creationId xmlns:a16="http://schemas.microsoft.com/office/drawing/2014/main" id="{37DCF20E-3B22-D64C-33B1-6107728A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35" y="2251531"/>
            <a:ext cx="5022331" cy="46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B5B3A681-5347-1593-B179-46BD7ED34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277387"/>
              </p:ext>
            </p:extLst>
          </p:nvPr>
        </p:nvGraphicFramePr>
        <p:xfrm>
          <a:off x="201334" y="1189499"/>
          <a:ext cx="7037666" cy="497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09627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1EDCF-EDEB-E96A-CE78-DE7EB0D22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рушстроке">
            <a:extLst>
              <a:ext uri="{FF2B5EF4-FFF2-40B4-BE49-F238E27FC236}">
                <a16:creationId xmlns:a16="http://schemas.microsoft.com/office/drawing/2014/main" id="{1EA10625-64C9-ADF7-830C-933A4551E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650" b="42518"/>
          <a:stretch/>
        </p:blipFill>
        <p:spPr>
          <a:xfrm>
            <a:off x="1343300" y="367967"/>
            <a:ext cx="9324700" cy="977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71177-3B36-F8FE-039B-7ECE545F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300" y="524336"/>
            <a:ext cx="9144000" cy="665163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Великая пирамида и Сфинкс</a:t>
            </a:r>
          </a:p>
        </p:txBody>
      </p:sp>
      <p:pic>
        <p:nvPicPr>
          <p:cNvPr id="4" name="Рисунок 3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A8D0BBA-7CBF-751E-4CA8-A953F021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386"/>
            <a:ext cx="2514600" cy="403614"/>
          </a:xfrm>
          <a:prstGeom prst="rect">
            <a:avLst/>
          </a:prstGeom>
        </p:spPr>
      </p:pic>
      <p:pic>
        <p:nvPicPr>
          <p:cNvPr id="5" name="Рисунок 4" descr="Два круга, одна сплошная и одна заливка с точками">
            <a:extLst>
              <a:ext uri="{FF2B5EF4-FFF2-40B4-BE49-F238E27FC236}">
                <a16:creationId xmlns:a16="http://schemas.microsoft.com/office/drawing/2014/main" id="{3953F744-A725-30AC-78A1-D5554FD7BE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3700" y="-376899"/>
            <a:ext cx="2190600" cy="2190600"/>
          </a:xfrm>
          <a:prstGeom prst="rect">
            <a:avLst/>
          </a:prstGeom>
        </p:spPr>
      </p:pic>
      <p:pic>
        <p:nvPicPr>
          <p:cNvPr id="7" name="Рисунок 6" descr="Набор кругов в различных размерах">
            <a:extLst>
              <a:ext uri="{FF2B5EF4-FFF2-40B4-BE49-F238E27FC236}">
                <a16:creationId xmlns:a16="http://schemas.microsoft.com/office/drawing/2014/main" id="{B3531BFA-DF8F-B3EB-B86A-2FB41F22ED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9501" y="-478500"/>
            <a:ext cx="3335999" cy="3335999"/>
          </a:xfrm>
          <a:prstGeom prst="rect">
            <a:avLst/>
          </a:prstGeom>
        </p:spPr>
      </p:pic>
      <p:pic>
        <p:nvPicPr>
          <p:cNvPr id="8194" name="Picture 2" descr="Egyptian sphinx">
            <a:extLst>
              <a:ext uri="{FF2B5EF4-FFF2-40B4-BE49-F238E27FC236}">
                <a16:creationId xmlns:a16="http://schemas.microsoft.com/office/drawing/2014/main" id="{DBA4130E-9D2D-AC7B-024E-F298100E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1" y="2591782"/>
            <a:ext cx="4902200" cy="42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EAE4C92B-0F18-8BB1-3D8A-FDECB47A1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9395087"/>
              </p:ext>
            </p:extLst>
          </p:nvPr>
        </p:nvGraphicFramePr>
        <p:xfrm>
          <a:off x="-393700" y="1740564"/>
          <a:ext cx="8420100" cy="45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897669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501</Words>
  <Application>Microsoft Macintosh PowerPoint</Application>
  <PresentationFormat>Широкоэкранный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Наука и искусство в Древнем Египте</vt:lpstr>
      <vt:lpstr>Тайна иероглифов</vt:lpstr>
      <vt:lpstr>Школы и образование</vt:lpstr>
      <vt:lpstr>Жизнь учеников в школах</vt:lpstr>
      <vt:lpstr>Научные знания египтян</vt:lpstr>
      <vt:lpstr>Медицина и врачи</vt:lpstr>
      <vt:lpstr>Искусство и скульптура</vt:lpstr>
      <vt:lpstr>Архитектура и пирамиды</vt:lpstr>
      <vt:lpstr>Великая пирамида и Сфинкс</vt:lpstr>
      <vt:lpstr>Итоги урока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2025-08-24T09:09:58Z</dcterms:created>
  <dcterms:modified xsi:type="dcterms:W3CDTF">2025-08-24T11:04:04Z</dcterms:modified>
</cp:coreProperties>
</file>