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 showGuides="1">
      <p:cViewPr varScale="1">
        <p:scale>
          <a:sx n="101" d="100"/>
          <a:sy n="101" d="100"/>
        </p:scale>
        <p:origin x="90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F51E9B-9452-244C-8B58-53687303412B}" type="doc">
      <dgm:prSet loTypeId="urn:microsoft.com/office/officeart/2005/8/layout/v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B41CC0B-AD73-8B4B-B922-B7A7B7968737}">
      <dgm:prSet/>
      <dgm:spPr/>
      <dgm:t>
        <a:bodyPr/>
        <a:lstStyle/>
        <a:p>
          <a:r>
            <a:rPr lang="ru-RU">
              <a:solidFill>
                <a:schemeClr val="tx1"/>
              </a:solidFill>
            </a:rPr>
            <a:t>Геродот называл Египет «землёй богов».</a:t>
          </a:r>
          <a:endParaRPr lang="ru-RU" dirty="0">
            <a:solidFill>
              <a:schemeClr val="tx1"/>
            </a:solidFill>
          </a:endParaRPr>
        </a:p>
      </dgm:t>
    </dgm:pt>
    <dgm:pt modelId="{4E2A022E-DD78-B441-88D6-EF57F308B9A2}" type="parTrans" cxnId="{0C75ED67-CB94-B241-8274-C0796D4CF8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9860BBC-4DCA-D847-B64C-4C5F35F72905}" type="sibTrans" cxnId="{0C75ED67-CB94-B241-8274-C0796D4CF8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8C33B46-0729-A846-871A-68EFE2FBA2B4}">
      <dgm:prSet/>
      <dgm:spPr/>
      <dgm:t>
        <a:bodyPr/>
        <a:lstStyle/>
        <a:p>
          <a:r>
            <a:rPr lang="ru-RU">
              <a:solidFill>
                <a:schemeClr val="tx1"/>
              </a:solidFill>
            </a:rPr>
            <a:t>Египтяне верили, что богов очень много – «миллион богов».</a:t>
          </a:r>
          <a:endParaRPr lang="ru-RU" dirty="0">
            <a:solidFill>
              <a:schemeClr val="tx1"/>
            </a:solidFill>
          </a:endParaRPr>
        </a:p>
      </dgm:t>
    </dgm:pt>
    <dgm:pt modelId="{1FCE6E5F-791E-6741-8A64-3A5E30C0A375}" type="parTrans" cxnId="{CAB8DD08-EA1D-BB42-AA8B-9F0CEFECDA9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B2F3E4C-26ED-164C-A04F-AFD2DBF58B6D}" type="sibTrans" cxnId="{CAB8DD08-EA1D-BB42-AA8B-9F0CEFECDA9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EFE142-A29E-AA42-9EBA-B00AEAFF0047}">
      <dgm:prSet/>
      <dgm:spPr/>
      <dgm:t>
        <a:bodyPr/>
        <a:lstStyle/>
        <a:p>
          <a:r>
            <a:rPr lang="ru-RU">
              <a:solidFill>
                <a:schemeClr val="tx1"/>
              </a:solidFill>
            </a:rPr>
            <a:t>Люди представляли богов по-разному: как людей, как животных и даже как существ с головой зверя и телом человека.</a:t>
          </a:r>
          <a:endParaRPr lang="ru-RU" dirty="0">
            <a:solidFill>
              <a:schemeClr val="tx1"/>
            </a:solidFill>
          </a:endParaRPr>
        </a:p>
      </dgm:t>
    </dgm:pt>
    <dgm:pt modelId="{25EBF406-F044-3D4B-9D02-9D0FF07B9B5C}" type="parTrans" cxnId="{4515A982-6F79-194E-83B8-CF8014F19F9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F25743D-01BA-DD49-92A9-D69ADDE9E0BB}" type="sibTrans" cxnId="{4515A982-6F79-194E-83B8-CF8014F19F9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B82A144-C5AF-4245-882F-DF29FB174AF3}" type="pres">
      <dgm:prSet presAssocID="{95F51E9B-9452-244C-8B58-53687303412B}" presName="outerComposite" presStyleCnt="0">
        <dgm:presLayoutVars>
          <dgm:chMax val="5"/>
          <dgm:dir/>
          <dgm:resizeHandles val="exact"/>
        </dgm:presLayoutVars>
      </dgm:prSet>
      <dgm:spPr/>
    </dgm:pt>
    <dgm:pt modelId="{ADBF8043-E16C-964B-B91D-EB97E0EA9262}" type="pres">
      <dgm:prSet presAssocID="{95F51E9B-9452-244C-8B58-53687303412B}" presName="dummyMaxCanvas" presStyleCnt="0">
        <dgm:presLayoutVars/>
      </dgm:prSet>
      <dgm:spPr/>
    </dgm:pt>
    <dgm:pt modelId="{D5B47BF4-46DC-9141-9576-A56FB7F51BE1}" type="pres">
      <dgm:prSet presAssocID="{95F51E9B-9452-244C-8B58-53687303412B}" presName="ThreeNodes_1" presStyleLbl="node1" presStyleIdx="0" presStyleCnt="3">
        <dgm:presLayoutVars>
          <dgm:bulletEnabled val="1"/>
        </dgm:presLayoutVars>
      </dgm:prSet>
      <dgm:spPr/>
    </dgm:pt>
    <dgm:pt modelId="{59EFE2D3-CE92-864E-9896-366050869205}" type="pres">
      <dgm:prSet presAssocID="{95F51E9B-9452-244C-8B58-53687303412B}" presName="ThreeNodes_2" presStyleLbl="node1" presStyleIdx="1" presStyleCnt="3">
        <dgm:presLayoutVars>
          <dgm:bulletEnabled val="1"/>
        </dgm:presLayoutVars>
      </dgm:prSet>
      <dgm:spPr/>
    </dgm:pt>
    <dgm:pt modelId="{06DC001B-F6E9-424E-9390-23885E35171B}" type="pres">
      <dgm:prSet presAssocID="{95F51E9B-9452-244C-8B58-53687303412B}" presName="ThreeNodes_3" presStyleLbl="node1" presStyleIdx="2" presStyleCnt="3">
        <dgm:presLayoutVars>
          <dgm:bulletEnabled val="1"/>
        </dgm:presLayoutVars>
      </dgm:prSet>
      <dgm:spPr/>
    </dgm:pt>
    <dgm:pt modelId="{6A50E3C5-81E6-9147-B788-C7B804A83BA8}" type="pres">
      <dgm:prSet presAssocID="{95F51E9B-9452-244C-8B58-53687303412B}" presName="ThreeConn_1-2" presStyleLbl="fgAccFollowNode1" presStyleIdx="0" presStyleCnt="2">
        <dgm:presLayoutVars>
          <dgm:bulletEnabled val="1"/>
        </dgm:presLayoutVars>
      </dgm:prSet>
      <dgm:spPr/>
    </dgm:pt>
    <dgm:pt modelId="{83E72076-3ADE-1644-8AD5-17C2A2111BA4}" type="pres">
      <dgm:prSet presAssocID="{95F51E9B-9452-244C-8B58-53687303412B}" presName="ThreeConn_2-3" presStyleLbl="fgAccFollowNode1" presStyleIdx="1" presStyleCnt="2">
        <dgm:presLayoutVars>
          <dgm:bulletEnabled val="1"/>
        </dgm:presLayoutVars>
      </dgm:prSet>
      <dgm:spPr/>
    </dgm:pt>
    <dgm:pt modelId="{9B454A46-AACE-5644-8A83-E1F15728AD82}" type="pres">
      <dgm:prSet presAssocID="{95F51E9B-9452-244C-8B58-53687303412B}" presName="ThreeNodes_1_text" presStyleLbl="node1" presStyleIdx="2" presStyleCnt="3">
        <dgm:presLayoutVars>
          <dgm:bulletEnabled val="1"/>
        </dgm:presLayoutVars>
      </dgm:prSet>
      <dgm:spPr/>
    </dgm:pt>
    <dgm:pt modelId="{486AB04F-3588-0843-8939-3A44CADD4686}" type="pres">
      <dgm:prSet presAssocID="{95F51E9B-9452-244C-8B58-53687303412B}" presName="ThreeNodes_2_text" presStyleLbl="node1" presStyleIdx="2" presStyleCnt="3">
        <dgm:presLayoutVars>
          <dgm:bulletEnabled val="1"/>
        </dgm:presLayoutVars>
      </dgm:prSet>
      <dgm:spPr/>
    </dgm:pt>
    <dgm:pt modelId="{2273BA1F-A428-2E48-97CC-4A1ADB9C9944}" type="pres">
      <dgm:prSet presAssocID="{95F51E9B-9452-244C-8B58-53687303412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AB8DD08-EA1D-BB42-AA8B-9F0CEFECDA90}" srcId="{95F51E9B-9452-244C-8B58-53687303412B}" destId="{78C33B46-0729-A846-871A-68EFE2FBA2B4}" srcOrd="1" destOrd="0" parTransId="{1FCE6E5F-791E-6741-8A64-3A5E30C0A375}" sibTransId="{2B2F3E4C-26ED-164C-A04F-AFD2DBF58B6D}"/>
    <dgm:cxn modelId="{562C691D-5A8B-A943-B6A5-454F2004794E}" type="presOf" srcId="{95F51E9B-9452-244C-8B58-53687303412B}" destId="{0B82A144-C5AF-4245-882F-DF29FB174AF3}" srcOrd="0" destOrd="0" presId="urn:microsoft.com/office/officeart/2005/8/layout/vProcess5"/>
    <dgm:cxn modelId="{A511D923-D705-A146-93AA-95701A388E17}" type="presOf" srcId="{2B2F3E4C-26ED-164C-A04F-AFD2DBF58B6D}" destId="{83E72076-3ADE-1644-8AD5-17C2A2111BA4}" srcOrd="0" destOrd="0" presId="urn:microsoft.com/office/officeart/2005/8/layout/vProcess5"/>
    <dgm:cxn modelId="{73EA0225-050B-B04A-8E98-FE95FF12B1BB}" type="presOf" srcId="{3B41CC0B-AD73-8B4B-B922-B7A7B7968737}" destId="{9B454A46-AACE-5644-8A83-E1F15728AD82}" srcOrd="1" destOrd="0" presId="urn:microsoft.com/office/officeart/2005/8/layout/vProcess5"/>
    <dgm:cxn modelId="{6F51482C-AD22-CB4D-B984-A3F3A333EE74}" type="presOf" srcId="{39860BBC-4DCA-D847-B64C-4C5F35F72905}" destId="{6A50E3C5-81E6-9147-B788-C7B804A83BA8}" srcOrd="0" destOrd="0" presId="urn:microsoft.com/office/officeart/2005/8/layout/vProcess5"/>
    <dgm:cxn modelId="{0C75ED67-CB94-B241-8274-C0796D4CF867}" srcId="{95F51E9B-9452-244C-8B58-53687303412B}" destId="{3B41CC0B-AD73-8B4B-B922-B7A7B7968737}" srcOrd="0" destOrd="0" parTransId="{4E2A022E-DD78-B441-88D6-EF57F308B9A2}" sibTransId="{39860BBC-4DCA-D847-B64C-4C5F35F72905}"/>
    <dgm:cxn modelId="{4515A982-6F79-194E-83B8-CF8014F19F9B}" srcId="{95F51E9B-9452-244C-8B58-53687303412B}" destId="{ABEFE142-A29E-AA42-9EBA-B00AEAFF0047}" srcOrd="2" destOrd="0" parTransId="{25EBF406-F044-3D4B-9D02-9D0FF07B9B5C}" sibTransId="{9F25743D-01BA-DD49-92A9-D69ADDE9E0BB}"/>
    <dgm:cxn modelId="{3AFB27A5-62B0-6148-987A-8CC67209CCF2}" type="presOf" srcId="{3B41CC0B-AD73-8B4B-B922-B7A7B7968737}" destId="{D5B47BF4-46DC-9141-9576-A56FB7F51BE1}" srcOrd="0" destOrd="0" presId="urn:microsoft.com/office/officeart/2005/8/layout/vProcess5"/>
    <dgm:cxn modelId="{641711AE-C37D-E241-93A8-96475B1411EE}" type="presOf" srcId="{ABEFE142-A29E-AA42-9EBA-B00AEAFF0047}" destId="{2273BA1F-A428-2E48-97CC-4A1ADB9C9944}" srcOrd="1" destOrd="0" presId="urn:microsoft.com/office/officeart/2005/8/layout/vProcess5"/>
    <dgm:cxn modelId="{DE06E7AF-AE2E-5342-B56B-4BA39A14BA28}" type="presOf" srcId="{78C33B46-0729-A846-871A-68EFE2FBA2B4}" destId="{486AB04F-3588-0843-8939-3A44CADD4686}" srcOrd="1" destOrd="0" presId="urn:microsoft.com/office/officeart/2005/8/layout/vProcess5"/>
    <dgm:cxn modelId="{968E8BB5-24F2-A442-81F6-B9F7B0D516C6}" type="presOf" srcId="{78C33B46-0729-A846-871A-68EFE2FBA2B4}" destId="{59EFE2D3-CE92-864E-9896-366050869205}" srcOrd="0" destOrd="0" presId="urn:microsoft.com/office/officeart/2005/8/layout/vProcess5"/>
    <dgm:cxn modelId="{CA1C72D5-33AD-9347-8465-B2086658C99E}" type="presOf" srcId="{ABEFE142-A29E-AA42-9EBA-B00AEAFF0047}" destId="{06DC001B-F6E9-424E-9390-23885E35171B}" srcOrd="0" destOrd="0" presId="urn:microsoft.com/office/officeart/2005/8/layout/vProcess5"/>
    <dgm:cxn modelId="{FF5D7651-E736-3B4D-94E5-61EB379C2A9F}" type="presParOf" srcId="{0B82A144-C5AF-4245-882F-DF29FB174AF3}" destId="{ADBF8043-E16C-964B-B91D-EB97E0EA9262}" srcOrd="0" destOrd="0" presId="urn:microsoft.com/office/officeart/2005/8/layout/vProcess5"/>
    <dgm:cxn modelId="{0E0A25D9-CCC3-E345-978F-FFD5C7E9116E}" type="presParOf" srcId="{0B82A144-C5AF-4245-882F-DF29FB174AF3}" destId="{D5B47BF4-46DC-9141-9576-A56FB7F51BE1}" srcOrd="1" destOrd="0" presId="urn:microsoft.com/office/officeart/2005/8/layout/vProcess5"/>
    <dgm:cxn modelId="{2C7BA0CA-1EA7-2644-A08C-7E89C2CAA58E}" type="presParOf" srcId="{0B82A144-C5AF-4245-882F-DF29FB174AF3}" destId="{59EFE2D3-CE92-864E-9896-366050869205}" srcOrd="2" destOrd="0" presId="urn:microsoft.com/office/officeart/2005/8/layout/vProcess5"/>
    <dgm:cxn modelId="{B8170255-739C-C04B-99AD-6DD1673AA3FA}" type="presParOf" srcId="{0B82A144-C5AF-4245-882F-DF29FB174AF3}" destId="{06DC001B-F6E9-424E-9390-23885E35171B}" srcOrd="3" destOrd="0" presId="urn:microsoft.com/office/officeart/2005/8/layout/vProcess5"/>
    <dgm:cxn modelId="{1E3A2FFF-69C3-D14B-B12F-1C68FD3BC801}" type="presParOf" srcId="{0B82A144-C5AF-4245-882F-DF29FB174AF3}" destId="{6A50E3C5-81E6-9147-B788-C7B804A83BA8}" srcOrd="4" destOrd="0" presId="urn:microsoft.com/office/officeart/2005/8/layout/vProcess5"/>
    <dgm:cxn modelId="{FB3C7B48-8874-1744-B9FA-CDE6A9AD7BE4}" type="presParOf" srcId="{0B82A144-C5AF-4245-882F-DF29FB174AF3}" destId="{83E72076-3ADE-1644-8AD5-17C2A2111BA4}" srcOrd="5" destOrd="0" presId="urn:microsoft.com/office/officeart/2005/8/layout/vProcess5"/>
    <dgm:cxn modelId="{5833A485-5913-3948-82F7-19D90D205D47}" type="presParOf" srcId="{0B82A144-C5AF-4245-882F-DF29FB174AF3}" destId="{9B454A46-AACE-5644-8A83-E1F15728AD82}" srcOrd="6" destOrd="0" presId="urn:microsoft.com/office/officeart/2005/8/layout/vProcess5"/>
    <dgm:cxn modelId="{D00BEDF2-961F-EC44-A260-635B6BC77FFC}" type="presParOf" srcId="{0B82A144-C5AF-4245-882F-DF29FB174AF3}" destId="{486AB04F-3588-0843-8939-3A44CADD4686}" srcOrd="7" destOrd="0" presId="urn:microsoft.com/office/officeart/2005/8/layout/vProcess5"/>
    <dgm:cxn modelId="{409833A9-F503-9A4B-B5C3-C1843D4DFD64}" type="presParOf" srcId="{0B82A144-C5AF-4245-882F-DF29FB174AF3}" destId="{2273BA1F-A428-2E48-97CC-4A1ADB9C994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ED2BF1-03E3-194D-821F-B49170D90DCF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5F37E1D-050E-E643-8A7F-907A931E45C9}">
      <dgm:prSet/>
      <dgm:spPr/>
      <dgm:t>
        <a:bodyPr/>
        <a:lstStyle/>
        <a:p>
          <a:r>
            <a:rPr lang="ru-RU"/>
            <a:t>Египтяне приносили богам жертвы и строили храмы.</a:t>
          </a:r>
        </a:p>
      </dgm:t>
    </dgm:pt>
    <dgm:pt modelId="{04A87FFE-12BD-C344-B519-862296B5EFED}" type="parTrans" cxnId="{7128262E-F308-EF4A-AE42-13FF74EBDA56}">
      <dgm:prSet/>
      <dgm:spPr/>
      <dgm:t>
        <a:bodyPr/>
        <a:lstStyle/>
        <a:p>
          <a:endParaRPr lang="ru-RU"/>
        </a:p>
      </dgm:t>
    </dgm:pt>
    <dgm:pt modelId="{C7061F16-5806-EF4B-940D-4EF555DECC43}" type="sibTrans" cxnId="{7128262E-F308-EF4A-AE42-13FF74EBDA56}">
      <dgm:prSet/>
      <dgm:spPr/>
      <dgm:t>
        <a:bodyPr/>
        <a:lstStyle/>
        <a:p>
          <a:endParaRPr lang="ru-RU"/>
        </a:p>
      </dgm:t>
    </dgm:pt>
    <dgm:pt modelId="{3FD38B7B-76FB-7D47-BB1D-CE0A28749973}">
      <dgm:prSet/>
      <dgm:spPr/>
      <dgm:t>
        <a:bodyPr/>
        <a:lstStyle/>
        <a:p>
          <a:r>
            <a:rPr lang="ru-RU" dirty="0"/>
            <a:t>Сначала храмы были из дерева, потом из камня.</a:t>
          </a:r>
        </a:p>
      </dgm:t>
    </dgm:pt>
    <dgm:pt modelId="{D3FD624B-97F9-8146-84C5-9516B1A51429}" type="parTrans" cxnId="{9B64C301-4152-3443-936F-CFDD74753F7C}">
      <dgm:prSet/>
      <dgm:spPr/>
      <dgm:t>
        <a:bodyPr/>
        <a:lstStyle/>
        <a:p>
          <a:endParaRPr lang="ru-RU"/>
        </a:p>
      </dgm:t>
    </dgm:pt>
    <dgm:pt modelId="{E1DADA0C-9FE3-A94F-AAF9-B9CC1D6B53B7}" type="sibTrans" cxnId="{9B64C301-4152-3443-936F-CFDD74753F7C}">
      <dgm:prSet/>
      <dgm:spPr/>
      <dgm:t>
        <a:bodyPr/>
        <a:lstStyle/>
        <a:p>
          <a:endParaRPr lang="ru-RU"/>
        </a:p>
      </dgm:t>
    </dgm:pt>
    <dgm:pt modelId="{876D7678-F40D-154B-803A-86687AECC59D}">
      <dgm:prSet/>
      <dgm:spPr/>
      <dgm:t>
        <a:bodyPr/>
        <a:lstStyle/>
        <a:p>
          <a:r>
            <a:rPr lang="ru-RU"/>
            <a:t>Самые известные: Карнак, Луксор, Абу-Симбел.</a:t>
          </a:r>
        </a:p>
      </dgm:t>
    </dgm:pt>
    <dgm:pt modelId="{41E07530-47E4-B34A-B4CE-57DBDE7A37DF}" type="parTrans" cxnId="{CA83057C-113F-744C-AA7A-4A419A8ECC2B}">
      <dgm:prSet/>
      <dgm:spPr/>
      <dgm:t>
        <a:bodyPr/>
        <a:lstStyle/>
        <a:p>
          <a:endParaRPr lang="ru-RU"/>
        </a:p>
      </dgm:t>
    </dgm:pt>
    <dgm:pt modelId="{F2F9E1B5-475E-2648-9EB3-E9FBBC105AC7}" type="sibTrans" cxnId="{CA83057C-113F-744C-AA7A-4A419A8ECC2B}">
      <dgm:prSet/>
      <dgm:spPr/>
      <dgm:t>
        <a:bodyPr/>
        <a:lstStyle/>
        <a:p>
          <a:endParaRPr lang="ru-RU"/>
        </a:p>
      </dgm:t>
    </dgm:pt>
    <dgm:pt modelId="{F5C65A76-2A76-204D-9AB1-BDDD3FB25A75}">
      <dgm:prSet/>
      <dgm:spPr/>
      <dgm:t>
        <a:bodyPr/>
        <a:lstStyle/>
        <a:p>
          <a:r>
            <a:rPr lang="ru-RU" dirty="0"/>
            <a:t>Храм в Луксоре: стены протянулись на 190 метров, колонны в виде папируса, к храму вела аллея сфинксов.</a:t>
          </a:r>
        </a:p>
      </dgm:t>
    </dgm:pt>
    <dgm:pt modelId="{B32122EF-487C-B84A-9636-F14C314C0F07}" type="parTrans" cxnId="{C0741E77-6D30-5740-8A72-18E911BCBFE1}">
      <dgm:prSet/>
      <dgm:spPr/>
      <dgm:t>
        <a:bodyPr/>
        <a:lstStyle/>
        <a:p>
          <a:endParaRPr lang="ru-RU"/>
        </a:p>
      </dgm:t>
    </dgm:pt>
    <dgm:pt modelId="{44C93EF7-D663-A548-BAED-4CBA9C65E53C}" type="sibTrans" cxnId="{C0741E77-6D30-5740-8A72-18E911BCBFE1}">
      <dgm:prSet/>
      <dgm:spPr/>
      <dgm:t>
        <a:bodyPr/>
        <a:lstStyle/>
        <a:p>
          <a:endParaRPr lang="ru-RU"/>
        </a:p>
      </dgm:t>
    </dgm:pt>
    <dgm:pt modelId="{5EB044C5-3861-0B4D-9FA2-CE9FC76CB17A}">
      <dgm:prSet/>
      <dgm:spPr/>
      <dgm:t>
        <a:bodyPr/>
        <a:lstStyle/>
        <a:p>
          <a:r>
            <a:rPr lang="ru-RU"/>
            <a:t>Храмы символизировали силу богов и власть фараонов.</a:t>
          </a:r>
        </a:p>
      </dgm:t>
    </dgm:pt>
    <dgm:pt modelId="{4627181F-3B77-6445-A66C-B3E5FF6ADEDB}" type="parTrans" cxnId="{C576F6AB-AC12-404F-9B5F-1108216F9D95}">
      <dgm:prSet/>
      <dgm:spPr/>
      <dgm:t>
        <a:bodyPr/>
        <a:lstStyle/>
        <a:p>
          <a:endParaRPr lang="ru-RU"/>
        </a:p>
      </dgm:t>
    </dgm:pt>
    <dgm:pt modelId="{181EB7B8-9674-CE48-A5F7-7160AA28CB4C}" type="sibTrans" cxnId="{C576F6AB-AC12-404F-9B5F-1108216F9D95}">
      <dgm:prSet/>
      <dgm:spPr/>
      <dgm:t>
        <a:bodyPr/>
        <a:lstStyle/>
        <a:p>
          <a:endParaRPr lang="ru-RU"/>
        </a:p>
      </dgm:t>
    </dgm:pt>
    <dgm:pt modelId="{1F632FB4-48B6-0044-9A39-292D51483580}" type="pres">
      <dgm:prSet presAssocID="{ADED2BF1-03E3-194D-821F-B49170D90DC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13658C1-E8DC-F643-BCE9-7E6476728BF5}" type="pres">
      <dgm:prSet presAssocID="{A5F37E1D-050E-E643-8A7F-907A931E45C9}" presName="root" presStyleCnt="0"/>
      <dgm:spPr/>
    </dgm:pt>
    <dgm:pt modelId="{8115567B-FA41-394B-B518-EB14BD0CDAA4}" type="pres">
      <dgm:prSet presAssocID="{A5F37E1D-050E-E643-8A7F-907A931E45C9}" presName="rootComposite" presStyleCnt="0"/>
      <dgm:spPr/>
    </dgm:pt>
    <dgm:pt modelId="{CA6F687E-1F4E-8C48-8564-3E3FDBA7EC89}" type="pres">
      <dgm:prSet presAssocID="{A5F37E1D-050E-E643-8A7F-907A931E45C9}" presName="rootText" presStyleLbl="node1" presStyleIdx="0" presStyleCnt="3"/>
      <dgm:spPr/>
    </dgm:pt>
    <dgm:pt modelId="{06F0BBD8-63D2-E64C-B2E0-FBAB35BA5A89}" type="pres">
      <dgm:prSet presAssocID="{A5F37E1D-050E-E643-8A7F-907A931E45C9}" presName="rootConnector" presStyleLbl="node1" presStyleIdx="0" presStyleCnt="3"/>
      <dgm:spPr/>
    </dgm:pt>
    <dgm:pt modelId="{316186CA-9A39-DF4D-AAF9-E33773EF5CB4}" type="pres">
      <dgm:prSet presAssocID="{A5F37E1D-050E-E643-8A7F-907A931E45C9}" presName="childShape" presStyleCnt="0"/>
      <dgm:spPr/>
    </dgm:pt>
    <dgm:pt modelId="{A6058FEE-AD1B-9243-8237-4E597D8BC767}" type="pres">
      <dgm:prSet presAssocID="{D3FD624B-97F9-8146-84C5-9516B1A51429}" presName="Name13" presStyleLbl="parChTrans1D2" presStyleIdx="0" presStyleCnt="2"/>
      <dgm:spPr/>
    </dgm:pt>
    <dgm:pt modelId="{0014920E-E6E0-7B46-A03A-4C9B214D86B9}" type="pres">
      <dgm:prSet presAssocID="{3FD38B7B-76FB-7D47-BB1D-CE0A28749973}" presName="childText" presStyleLbl="bgAcc1" presStyleIdx="0" presStyleCnt="2" custScaleX="141458">
        <dgm:presLayoutVars>
          <dgm:bulletEnabled val="1"/>
        </dgm:presLayoutVars>
      </dgm:prSet>
      <dgm:spPr/>
    </dgm:pt>
    <dgm:pt modelId="{93D59D1C-E9AD-DF47-937E-115AA15DB94C}" type="pres">
      <dgm:prSet presAssocID="{876D7678-F40D-154B-803A-86687AECC59D}" presName="root" presStyleCnt="0"/>
      <dgm:spPr/>
    </dgm:pt>
    <dgm:pt modelId="{2A6405B6-7F99-D040-829E-6AD2E668B64F}" type="pres">
      <dgm:prSet presAssocID="{876D7678-F40D-154B-803A-86687AECC59D}" presName="rootComposite" presStyleCnt="0"/>
      <dgm:spPr/>
    </dgm:pt>
    <dgm:pt modelId="{820ED49A-65C2-CE4D-993A-C89FE220C67E}" type="pres">
      <dgm:prSet presAssocID="{876D7678-F40D-154B-803A-86687AECC59D}" presName="rootText" presStyleLbl="node1" presStyleIdx="1" presStyleCnt="3"/>
      <dgm:spPr/>
    </dgm:pt>
    <dgm:pt modelId="{F9A2289E-5078-8347-89AC-1468C0321AC4}" type="pres">
      <dgm:prSet presAssocID="{876D7678-F40D-154B-803A-86687AECC59D}" presName="rootConnector" presStyleLbl="node1" presStyleIdx="1" presStyleCnt="3"/>
      <dgm:spPr/>
    </dgm:pt>
    <dgm:pt modelId="{9DA3329A-8ADC-DA49-8BF5-B00016326E2E}" type="pres">
      <dgm:prSet presAssocID="{876D7678-F40D-154B-803A-86687AECC59D}" presName="childShape" presStyleCnt="0"/>
      <dgm:spPr/>
    </dgm:pt>
    <dgm:pt modelId="{7B868283-C6E0-954B-A5A9-3BE699775EAD}" type="pres">
      <dgm:prSet presAssocID="{B32122EF-487C-B84A-9636-F14C314C0F07}" presName="Name13" presStyleLbl="parChTrans1D2" presStyleIdx="1" presStyleCnt="2"/>
      <dgm:spPr/>
    </dgm:pt>
    <dgm:pt modelId="{C8695E17-3F72-D64E-81F2-22D61AEBD88B}" type="pres">
      <dgm:prSet presAssocID="{F5C65A76-2A76-204D-9AB1-BDDD3FB25A75}" presName="childText" presStyleLbl="bgAcc1" presStyleIdx="1" presStyleCnt="2" custScaleX="141458">
        <dgm:presLayoutVars>
          <dgm:bulletEnabled val="1"/>
        </dgm:presLayoutVars>
      </dgm:prSet>
      <dgm:spPr/>
    </dgm:pt>
    <dgm:pt modelId="{4FF5C773-B90A-8B40-B0D5-CEE054D4F607}" type="pres">
      <dgm:prSet presAssocID="{5EB044C5-3861-0B4D-9FA2-CE9FC76CB17A}" presName="root" presStyleCnt="0"/>
      <dgm:spPr/>
    </dgm:pt>
    <dgm:pt modelId="{CA8564F3-54A4-0F4D-A790-B0CF6D0F52DB}" type="pres">
      <dgm:prSet presAssocID="{5EB044C5-3861-0B4D-9FA2-CE9FC76CB17A}" presName="rootComposite" presStyleCnt="0"/>
      <dgm:spPr/>
    </dgm:pt>
    <dgm:pt modelId="{8E836DF6-F1C4-EB45-ADB1-CF513D3441AA}" type="pres">
      <dgm:prSet presAssocID="{5EB044C5-3861-0B4D-9FA2-CE9FC76CB17A}" presName="rootText" presStyleLbl="node1" presStyleIdx="2" presStyleCnt="3"/>
      <dgm:spPr/>
    </dgm:pt>
    <dgm:pt modelId="{9FF9ED5D-1B01-E14C-9C50-FC2D4552CA51}" type="pres">
      <dgm:prSet presAssocID="{5EB044C5-3861-0B4D-9FA2-CE9FC76CB17A}" presName="rootConnector" presStyleLbl="node1" presStyleIdx="2" presStyleCnt="3"/>
      <dgm:spPr/>
    </dgm:pt>
    <dgm:pt modelId="{BDC1DDAF-7320-D441-AD9E-B005F5274932}" type="pres">
      <dgm:prSet presAssocID="{5EB044C5-3861-0B4D-9FA2-CE9FC76CB17A}" presName="childShape" presStyleCnt="0"/>
      <dgm:spPr/>
    </dgm:pt>
  </dgm:ptLst>
  <dgm:cxnLst>
    <dgm:cxn modelId="{FF15BD00-7026-854E-A819-0F4644EDC451}" type="presOf" srcId="{876D7678-F40D-154B-803A-86687AECC59D}" destId="{820ED49A-65C2-CE4D-993A-C89FE220C67E}" srcOrd="0" destOrd="0" presId="urn:microsoft.com/office/officeart/2005/8/layout/hierarchy3"/>
    <dgm:cxn modelId="{9B64C301-4152-3443-936F-CFDD74753F7C}" srcId="{A5F37E1D-050E-E643-8A7F-907A931E45C9}" destId="{3FD38B7B-76FB-7D47-BB1D-CE0A28749973}" srcOrd="0" destOrd="0" parTransId="{D3FD624B-97F9-8146-84C5-9516B1A51429}" sibTransId="{E1DADA0C-9FE3-A94F-AAF9-B9CC1D6B53B7}"/>
    <dgm:cxn modelId="{5ADA950B-594E-374C-86BF-B548B2D399BD}" type="presOf" srcId="{876D7678-F40D-154B-803A-86687AECC59D}" destId="{F9A2289E-5078-8347-89AC-1468C0321AC4}" srcOrd="1" destOrd="0" presId="urn:microsoft.com/office/officeart/2005/8/layout/hierarchy3"/>
    <dgm:cxn modelId="{A9CF4D0D-CA96-4B4A-B56D-84BF866C291F}" type="presOf" srcId="{ADED2BF1-03E3-194D-821F-B49170D90DCF}" destId="{1F632FB4-48B6-0044-9A39-292D51483580}" srcOrd="0" destOrd="0" presId="urn:microsoft.com/office/officeart/2005/8/layout/hierarchy3"/>
    <dgm:cxn modelId="{9FCC6A17-3458-7949-98E1-D215326C6270}" type="presOf" srcId="{B32122EF-487C-B84A-9636-F14C314C0F07}" destId="{7B868283-C6E0-954B-A5A9-3BE699775EAD}" srcOrd="0" destOrd="0" presId="urn:microsoft.com/office/officeart/2005/8/layout/hierarchy3"/>
    <dgm:cxn modelId="{4C4BD51E-A27A-6F46-B2BB-228F3A67B2EF}" type="presOf" srcId="{D3FD624B-97F9-8146-84C5-9516B1A51429}" destId="{A6058FEE-AD1B-9243-8237-4E597D8BC767}" srcOrd="0" destOrd="0" presId="urn:microsoft.com/office/officeart/2005/8/layout/hierarchy3"/>
    <dgm:cxn modelId="{272B9F1F-B55B-9540-BEE6-259751C234F3}" type="presOf" srcId="{3FD38B7B-76FB-7D47-BB1D-CE0A28749973}" destId="{0014920E-E6E0-7B46-A03A-4C9B214D86B9}" srcOrd="0" destOrd="0" presId="urn:microsoft.com/office/officeart/2005/8/layout/hierarchy3"/>
    <dgm:cxn modelId="{7128262E-F308-EF4A-AE42-13FF74EBDA56}" srcId="{ADED2BF1-03E3-194D-821F-B49170D90DCF}" destId="{A5F37E1D-050E-E643-8A7F-907A931E45C9}" srcOrd="0" destOrd="0" parTransId="{04A87FFE-12BD-C344-B519-862296B5EFED}" sibTransId="{C7061F16-5806-EF4B-940D-4EF555DECC43}"/>
    <dgm:cxn modelId="{C0741E77-6D30-5740-8A72-18E911BCBFE1}" srcId="{876D7678-F40D-154B-803A-86687AECC59D}" destId="{F5C65A76-2A76-204D-9AB1-BDDD3FB25A75}" srcOrd="0" destOrd="0" parTransId="{B32122EF-487C-B84A-9636-F14C314C0F07}" sibTransId="{44C93EF7-D663-A548-BAED-4CBA9C65E53C}"/>
    <dgm:cxn modelId="{CA83057C-113F-744C-AA7A-4A419A8ECC2B}" srcId="{ADED2BF1-03E3-194D-821F-B49170D90DCF}" destId="{876D7678-F40D-154B-803A-86687AECC59D}" srcOrd="1" destOrd="0" parTransId="{41E07530-47E4-B34A-B4CE-57DBDE7A37DF}" sibTransId="{F2F9E1B5-475E-2648-9EB3-E9FBBC105AC7}"/>
    <dgm:cxn modelId="{E6045C8B-96EA-554B-A72D-703D43050876}" type="presOf" srcId="{A5F37E1D-050E-E643-8A7F-907A931E45C9}" destId="{06F0BBD8-63D2-E64C-B2E0-FBAB35BA5A89}" srcOrd="1" destOrd="0" presId="urn:microsoft.com/office/officeart/2005/8/layout/hierarchy3"/>
    <dgm:cxn modelId="{C576F6AB-AC12-404F-9B5F-1108216F9D95}" srcId="{ADED2BF1-03E3-194D-821F-B49170D90DCF}" destId="{5EB044C5-3861-0B4D-9FA2-CE9FC76CB17A}" srcOrd="2" destOrd="0" parTransId="{4627181F-3B77-6445-A66C-B3E5FF6ADEDB}" sibTransId="{181EB7B8-9674-CE48-A5F7-7160AA28CB4C}"/>
    <dgm:cxn modelId="{038DC8C0-60D2-314C-91E1-F3B692F9C0E6}" type="presOf" srcId="{5EB044C5-3861-0B4D-9FA2-CE9FC76CB17A}" destId="{8E836DF6-F1C4-EB45-ADB1-CF513D3441AA}" srcOrd="0" destOrd="0" presId="urn:microsoft.com/office/officeart/2005/8/layout/hierarchy3"/>
    <dgm:cxn modelId="{7A8D5FDC-2386-9E44-BFA5-43F02E2DF747}" type="presOf" srcId="{5EB044C5-3861-0B4D-9FA2-CE9FC76CB17A}" destId="{9FF9ED5D-1B01-E14C-9C50-FC2D4552CA51}" srcOrd="1" destOrd="0" presId="urn:microsoft.com/office/officeart/2005/8/layout/hierarchy3"/>
    <dgm:cxn modelId="{EAEE1DE9-A457-0444-A017-E02D774FEB8D}" type="presOf" srcId="{F5C65A76-2A76-204D-9AB1-BDDD3FB25A75}" destId="{C8695E17-3F72-D64E-81F2-22D61AEBD88B}" srcOrd="0" destOrd="0" presId="urn:microsoft.com/office/officeart/2005/8/layout/hierarchy3"/>
    <dgm:cxn modelId="{521268F0-77DD-E64E-B612-607D5589CD08}" type="presOf" srcId="{A5F37E1D-050E-E643-8A7F-907A931E45C9}" destId="{CA6F687E-1F4E-8C48-8564-3E3FDBA7EC89}" srcOrd="0" destOrd="0" presId="urn:microsoft.com/office/officeart/2005/8/layout/hierarchy3"/>
    <dgm:cxn modelId="{A4BD6DD6-B820-ED42-AC13-70EC74610E71}" type="presParOf" srcId="{1F632FB4-48B6-0044-9A39-292D51483580}" destId="{C13658C1-E8DC-F643-BCE9-7E6476728BF5}" srcOrd="0" destOrd="0" presId="urn:microsoft.com/office/officeart/2005/8/layout/hierarchy3"/>
    <dgm:cxn modelId="{026AF2CB-D141-B84A-9680-123DDCCC99E8}" type="presParOf" srcId="{C13658C1-E8DC-F643-BCE9-7E6476728BF5}" destId="{8115567B-FA41-394B-B518-EB14BD0CDAA4}" srcOrd="0" destOrd="0" presId="urn:microsoft.com/office/officeart/2005/8/layout/hierarchy3"/>
    <dgm:cxn modelId="{014B76B4-B829-FA41-8617-4D9A05AF9CD2}" type="presParOf" srcId="{8115567B-FA41-394B-B518-EB14BD0CDAA4}" destId="{CA6F687E-1F4E-8C48-8564-3E3FDBA7EC89}" srcOrd="0" destOrd="0" presId="urn:microsoft.com/office/officeart/2005/8/layout/hierarchy3"/>
    <dgm:cxn modelId="{0ECEC8B0-9E85-E94A-80FE-6C3C19C6B504}" type="presParOf" srcId="{8115567B-FA41-394B-B518-EB14BD0CDAA4}" destId="{06F0BBD8-63D2-E64C-B2E0-FBAB35BA5A89}" srcOrd="1" destOrd="0" presId="urn:microsoft.com/office/officeart/2005/8/layout/hierarchy3"/>
    <dgm:cxn modelId="{A54CDB76-10CA-F745-B3C9-1AB280864B4B}" type="presParOf" srcId="{C13658C1-E8DC-F643-BCE9-7E6476728BF5}" destId="{316186CA-9A39-DF4D-AAF9-E33773EF5CB4}" srcOrd="1" destOrd="0" presId="urn:microsoft.com/office/officeart/2005/8/layout/hierarchy3"/>
    <dgm:cxn modelId="{42C45AE2-4BBF-8541-94E7-583AB3A3BD41}" type="presParOf" srcId="{316186CA-9A39-DF4D-AAF9-E33773EF5CB4}" destId="{A6058FEE-AD1B-9243-8237-4E597D8BC767}" srcOrd="0" destOrd="0" presId="urn:microsoft.com/office/officeart/2005/8/layout/hierarchy3"/>
    <dgm:cxn modelId="{0ECF6C60-3E96-0C42-9016-BFCA2FA45AAE}" type="presParOf" srcId="{316186CA-9A39-DF4D-AAF9-E33773EF5CB4}" destId="{0014920E-E6E0-7B46-A03A-4C9B214D86B9}" srcOrd="1" destOrd="0" presId="urn:microsoft.com/office/officeart/2005/8/layout/hierarchy3"/>
    <dgm:cxn modelId="{41F9198F-3C9A-0F44-A355-F0C6607B7BC7}" type="presParOf" srcId="{1F632FB4-48B6-0044-9A39-292D51483580}" destId="{93D59D1C-E9AD-DF47-937E-115AA15DB94C}" srcOrd="1" destOrd="0" presId="urn:microsoft.com/office/officeart/2005/8/layout/hierarchy3"/>
    <dgm:cxn modelId="{6ED00411-86D6-854B-952D-4C1DD1AAC2E2}" type="presParOf" srcId="{93D59D1C-E9AD-DF47-937E-115AA15DB94C}" destId="{2A6405B6-7F99-D040-829E-6AD2E668B64F}" srcOrd="0" destOrd="0" presId="urn:microsoft.com/office/officeart/2005/8/layout/hierarchy3"/>
    <dgm:cxn modelId="{5F2A6F6B-AA5D-3D4F-B46E-6D7C6916AE96}" type="presParOf" srcId="{2A6405B6-7F99-D040-829E-6AD2E668B64F}" destId="{820ED49A-65C2-CE4D-993A-C89FE220C67E}" srcOrd="0" destOrd="0" presId="urn:microsoft.com/office/officeart/2005/8/layout/hierarchy3"/>
    <dgm:cxn modelId="{9820B346-51EE-C846-971B-37689C708A8A}" type="presParOf" srcId="{2A6405B6-7F99-D040-829E-6AD2E668B64F}" destId="{F9A2289E-5078-8347-89AC-1468C0321AC4}" srcOrd="1" destOrd="0" presId="urn:microsoft.com/office/officeart/2005/8/layout/hierarchy3"/>
    <dgm:cxn modelId="{1E212DC4-6CFE-8940-AA1F-B1C114B722D7}" type="presParOf" srcId="{93D59D1C-E9AD-DF47-937E-115AA15DB94C}" destId="{9DA3329A-8ADC-DA49-8BF5-B00016326E2E}" srcOrd="1" destOrd="0" presId="urn:microsoft.com/office/officeart/2005/8/layout/hierarchy3"/>
    <dgm:cxn modelId="{9F6B6190-4A42-0A45-ACEB-C460B2FD95DF}" type="presParOf" srcId="{9DA3329A-8ADC-DA49-8BF5-B00016326E2E}" destId="{7B868283-C6E0-954B-A5A9-3BE699775EAD}" srcOrd="0" destOrd="0" presId="urn:microsoft.com/office/officeart/2005/8/layout/hierarchy3"/>
    <dgm:cxn modelId="{1759DA4F-3E16-5643-AC90-D228D2A1B5CB}" type="presParOf" srcId="{9DA3329A-8ADC-DA49-8BF5-B00016326E2E}" destId="{C8695E17-3F72-D64E-81F2-22D61AEBD88B}" srcOrd="1" destOrd="0" presId="urn:microsoft.com/office/officeart/2005/8/layout/hierarchy3"/>
    <dgm:cxn modelId="{52E5C0BC-5A94-D843-A73A-C57E3F688A4A}" type="presParOf" srcId="{1F632FB4-48B6-0044-9A39-292D51483580}" destId="{4FF5C773-B90A-8B40-B0D5-CEE054D4F607}" srcOrd="2" destOrd="0" presId="urn:microsoft.com/office/officeart/2005/8/layout/hierarchy3"/>
    <dgm:cxn modelId="{023454DA-F2C9-414F-988C-8E37498E49F1}" type="presParOf" srcId="{4FF5C773-B90A-8B40-B0D5-CEE054D4F607}" destId="{CA8564F3-54A4-0F4D-A790-B0CF6D0F52DB}" srcOrd="0" destOrd="0" presId="urn:microsoft.com/office/officeart/2005/8/layout/hierarchy3"/>
    <dgm:cxn modelId="{8131E26E-4BED-1846-9338-4DB96D35B6A8}" type="presParOf" srcId="{CA8564F3-54A4-0F4D-A790-B0CF6D0F52DB}" destId="{8E836DF6-F1C4-EB45-ADB1-CF513D3441AA}" srcOrd="0" destOrd="0" presId="urn:microsoft.com/office/officeart/2005/8/layout/hierarchy3"/>
    <dgm:cxn modelId="{D4782149-E138-B043-9988-4C804913E435}" type="presParOf" srcId="{CA8564F3-54A4-0F4D-A790-B0CF6D0F52DB}" destId="{9FF9ED5D-1B01-E14C-9C50-FC2D4552CA51}" srcOrd="1" destOrd="0" presId="urn:microsoft.com/office/officeart/2005/8/layout/hierarchy3"/>
    <dgm:cxn modelId="{8AF2C764-5557-AB41-AA4C-61CD3E4AB79D}" type="presParOf" srcId="{4FF5C773-B90A-8B40-B0D5-CEE054D4F607}" destId="{BDC1DDAF-7320-D441-AD9E-B005F527493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2A883D-9C77-ED4D-BDD0-12BA77B3084B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A62A871B-3D7E-034C-8BB1-8BC3D6D3D17D}">
      <dgm:prSet custT="1"/>
      <dgm:spPr/>
      <dgm:t>
        <a:bodyPr/>
        <a:lstStyle/>
        <a:p>
          <a:r>
            <a:rPr lang="ru-RU" sz="2000"/>
            <a:t>Египтяне верили во множество богов, главным был Ра.</a:t>
          </a:r>
        </a:p>
      </dgm:t>
    </dgm:pt>
    <dgm:pt modelId="{F7B0991C-C622-534C-B651-337B5B6B30F9}" type="parTrans" cxnId="{2A10553B-E8D4-9141-9121-CBD099D36BE4}">
      <dgm:prSet/>
      <dgm:spPr/>
      <dgm:t>
        <a:bodyPr/>
        <a:lstStyle/>
        <a:p>
          <a:endParaRPr lang="ru-RU" sz="2800"/>
        </a:p>
      </dgm:t>
    </dgm:pt>
    <dgm:pt modelId="{37FF05B4-64FD-3947-8AFA-4E4B63469CDB}" type="sibTrans" cxnId="{2A10553B-E8D4-9141-9121-CBD099D36BE4}">
      <dgm:prSet/>
      <dgm:spPr/>
      <dgm:t>
        <a:bodyPr/>
        <a:lstStyle/>
        <a:p>
          <a:endParaRPr lang="ru-RU" sz="2800"/>
        </a:p>
      </dgm:t>
    </dgm:pt>
    <dgm:pt modelId="{B74B2F41-0FC7-E14F-95A1-E5C68FE3F84C}">
      <dgm:prSet custT="1"/>
      <dgm:spPr/>
      <dgm:t>
        <a:bodyPr/>
        <a:lstStyle/>
        <a:p>
          <a:r>
            <a:rPr lang="ru-RU" sz="2000"/>
            <a:t>Миф об Осирисе и Исиде объяснял устройство мира и дарование знаний.</a:t>
          </a:r>
        </a:p>
      </dgm:t>
    </dgm:pt>
    <dgm:pt modelId="{B963DE73-B8C8-9547-B2C1-E72A2F1859DE}" type="parTrans" cxnId="{6C55526E-F8A3-414B-88F0-C5445F6B2C38}">
      <dgm:prSet/>
      <dgm:spPr/>
      <dgm:t>
        <a:bodyPr/>
        <a:lstStyle/>
        <a:p>
          <a:endParaRPr lang="ru-RU" sz="2800"/>
        </a:p>
      </dgm:t>
    </dgm:pt>
    <dgm:pt modelId="{2781BB59-773E-824C-B9A7-757310D12972}" type="sibTrans" cxnId="{6C55526E-F8A3-414B-88F0-C5445F6B2C38}">
      <dgm:prSet/>
      <dgm:spPr/>
      <dgm:t>
        <a:bodyPr/>
        <a:lstStyle/>
        <a:p>
          <a:endParaRPr lang="ru-RU" sz="2800"/>
        </a:p>
      </dgm:t>
    </dgm:pt>
    <dgm:pt modelId="{FD8878FA-0D7B-5B4D-96DB-6EB317EA515B}">
      <dgm:prSet custT="1"/>
      <dgm:spPr/>
      <dgm:t>
        <a:bodyPr/>
        <a:lstStyle/>
        <a:p>
          <a:r>
            <a:rPr lang="ru-RU" sz="2000"/>
            <a:t>Вера в загробную жизнь была очень сильной – поэтому строили пирамиды и гробницы.</a:t>
          </a:r>
        </a:p>
      </dgm:t>
    </dgm:pt>
    <dgm:pt modelId="{C3690551-37AE-8A45-9C42-1708DB6044F6}" type="parTrans" cxnId="{7A250561-4916-0241-8EDA-BF8C0F71D8C5}">
      <dgm:prSet/>
      <dgm:spPr/>
      <dgm:t>
        <a:bodyPr/>
        <a:lstStyle/>
        <a:p>
          <a:endParaRPr lang="ru-RU" sz="2800"/>
        </a:p>
      </dgm:t>
    </dgm:pt>
    <dgm:pt modelId="{670A914A-2157-8643-9C35-0C7CC778B238}" type="sibTrans" cxnId="{7A250561-4916-0241-8EDA-BF8C0F71D8C5}">
      <dgm:prSet/>
      <dgm:spPr/>
      <dgm:t>
        <a:bodyPr/>
        <a:lstStyle/>
        <a:p>
          <a:endParaRPr lang="ru-RU" sz="2800"/>
        </a:p>
      </dgm:t>
    </dgm:pt>
    <dgm:pt modelId="{1B8C76C7-1C8A-1B4F-AFE3-FA2EC784F95A}">
      <dgm:prSet custT="1"/>
      <dgm:spPr/>
      <dgm:t>
        <a:bodyPr/>
        <a:lstStyle/>
        <a:p>
          <a:r>
            <a:rPr lang="ru-RU" sz="2000"/>
            <a:t>Мумификация помогала сохранить тело для «той жизни».</a:t>
          </a:r>
        </a:p>
      </dgm:t>
    </dgm:pt>
    <dgm:pt modelId="{BEE7E434-E78A-354E-A7E2-AFE13FAC430D}" type="parTrans" cxnId="{37E17F2E-261A-DE43-A843-B8DE8A460323}">
      <dgm:prSet/>
      <dgm:spPr/>
      <dgm:t>
        <a:bodyPr/>
        <a:lstStyle/>
        <a:p>
          <a:endParaRPr lang="ru-RU" sz="2800"/>
        </a:p>
      </dgm:t>
    </dgm:pt>
    <dgm:pt modelId="{F7EF7AF1-007E-2D4C-B881-89173DA81DEC}" type="sibTrans" cxnId="{37E17F2E-261A-DE43-A843-B8DE8A460323}">
      <dgm:prSet/>
      <dgm:spPr/>
      <dgm:t>
        <a:bodyPr/>
        <a:lstStyle/>
        <a:p>
          <a:endParaRPr lang="ru-RU" sz="2800"/>
        </a:p>
      </dgm:t>
    </dgm:pt>
    <dgm:pt modelId="{687F4572-89B2-4442-BDA7-EDC0C2C213A1}">
      <dgm:prSet custT="1"/>
      <dgm:spPr/>
      <dgm:t>
        <a:bodyPr/>
        <a:lstStyle/>
        <a:p>
          <a:r>
            <a:rPr lang="ru-RU" sz="2000"/>
            <a:t>Храмы и гробницы показывали величие фараонов и почитание богов.</a:t>
          </a:r>
        </a:p>
      </dgm:t>
    </dgm:pt>
    <dgm:pt modelId="{6C9184D0-4390-9B45-B1D0-84F039D5A731}" type="parTrans" cxnId="{41F93E0E-2AE0-0D4F-ACDF-26FF881D7835}">
      <dgm:prSet/>
      <dgm:spPr/>
      <dgm:t>
        <a:bodyPr/>
        <a:lstStyle/>
        <a:p>
          <a:endParaRPr lang="ru-RU" sz="2800"/>
        </a:p>
      </dgm:t>
    </dgm:pt>
    <dgm:pt modelId="{687EA593-A51B-2245-AAC3-4AE53CE66B00}" type="sibTrans" cxnId="{41F93E0E-2AE0-0D4F-ACDF-26FF881D7835}">
      <dgm:prSet/>
      <dgm:spPr/>
      <dgm:t>
        <a:bodyPr/>
        <a:lstStyle/>
        <a:p>
          <a:endParaRPr lang="ru-RU" sz="2800"/>
        </a:p>
      </dgm:t>
    </dgm:pt>
    <dgm:pt modelId="{CD5F8973-52C2-AC4F-B2CB-453D82B59185}" type="pres">
      <dgm:prSet presAssocID="{0A2A883D-9C77-ED4D-BDD0-12BA77B3084B}" presName="linear" presStyleCnt="0">
        <dgm:presLayoutVars>
          <dgm:dir/>
          <dgm:animLvl val="lvl"/>
          <dgm:resizeHandles val="exact"/>
        </dgm:presLayoutVars>
      </dgm:prSet>
      <dgm:spPr/>
    </dgm:pt>
    <dgm:pt modelId="{33477762-5351-EF43-9262-6A1513E492DF}" type="pres">
      <dgm:prSet presAssocID="{A62A871B-3D7E-034C-8BB1-8BC3D6D3D17D}" presName="parentLin" presStyleCnt="0"/>
      <dgm:spPr/>
    </dgm:pt>
    <dgm:pt modelId="{517E6CE5-7FA5-3D4D-B731-1A1D74EF0237}" type="pres">
      <dgm:prSet presAssocID="{A62A871B-3D7E-034C-8BB1-8BC3D6D3D17D}" presName="parentLeftMargin" presStyleLbl="node1" presStyleIdx="0" presStyleCnt="5"/>
      <dgm:spPr/>
    </dgm:pt>
    <dgm:pt modelId="{ED9A20DF-3367-C54F-B217-4CACA1C0907A}" type="pres">
      <dgm:prSet presAssocID="{A62A871B-3D7E-034C-8BB1-8BC3D6D3D17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8A518B8-F4CE-2E44-8433-5077B2AECB79}" type="pres">
      <dgm:prSet presAssocID="{A62A871B-3D7E-034C-8BB1-8BC3D6D3D17D}" presName="negativeSpace" presStyleCnt="0"/>
      <dgm:spPr/>
    </dgm:pt>
    <dgm:pt modelId="{FD8B70F1-F6DC-C844-B832-7CE3FA673372}" type="pres">
      <dgm:prSet presAssocID="{A62A871B-3D7E-034C-8BB1-8BC3D6D3D17D}" presName="childText" presStyleLbl="conFgAcc1" presStyleIdx="0" presStyleCnt="5">
        <dgm:presLayoutVars>
          <dgm:bulletEnabled val="1"/>
        </dgm:presLayoutVars>
      </dgm:prSet>
      <dgm:spPr/>
    </dgm:pt>
    <dgm:pt modelId="{4BF2AEDE-901E-4148-BD77-F7B916A28FC7}" type="pres">
      <dgm:prSet presAssocID="{37FF05B4-64FD-3947-8AFA-4E4B63469CDB}" presName="spaceBetweenRectangles" presStyleCnt="0"/>
      <dgm:spPr/>
    </dgm:pt>
    <dgm:pt modelId="{6F224D12-B35E-4E43-9E35-DE2D96811E86}" type="pres">
      <dgm:prSet presAssocID="{B74B2F41-0FC7-E14F-95A1-E5C68FE3F84C}" presName="parentLin" presStyleCnt="0"/>
      <dgm:spPr/>
    </dgm:pt>
    <dgm:pt modelId="{099EDCA2-5999-A649-B9A1-087957594FA4}" type="pres">
      <dgm:prSet presAssocID="{B74B2F41-0FC7-E14F-95A1-E5C68FE3F84C}" presName="parentLeftMargin" presStyleLbl="node1" presStyleIdx="0" presStyleCnt="5"/>
      <dgm:spPr/>
    </dgm:pt>
    <dgm:pt modelId="{12CBB647-F8EB-AF47-A99F-265C05F0D4A0}" type="pres">
      <dgm:prSet presAssocID="{B74B2F41-0FC7-E14F-95A1-E5C68FE3F84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A711D9A-1C9C-DE40-9E7E-D8C4CD71581C}" type="pres">
      <dgm:prSet presAssocID="{B74B2F41-0FC7-E14F-95A1-E5C68FE3F84C}" presName="negativeSpace" presStyleCnt="0"/>
      <dgm:spPr/>
    </dgm:pt>
    <dgm:pt modelId="{4A5DD023-2301-4C48-A41F-733ACC234862}" type="pres">
      <dgm:prSet presAssocID="{B74B2F41-0FC7-E14F-95A1-E5C68FE3F84C}" presName="childText" presStyleLbl="conFgAcc1" presStyleIdx="1" presStyleCnt="5">
        <dgm:presLayoutVars>
          <dgm:bulletEnabled val="1"/>
        </dgm:presLayoutVars>
      </dgm:prSet>
      <dgm:spPr/>
    </dgm:pt>
    <dgm:pt modelId="{5D656E75-5E1E-5042-8145-A190271973CA}" type="pres">
      <dgm:prSet presAssocID="{2781BB59-773E-824C-B9A7-757310D12972}" presName="spaceBetweenRectangles" presStyleCnt="0"/>
      <dgm:spPr/>
    </dgm:pt>
    <dgm:pt modelId="{5D37CE18-F914-4340-AB4A-FF1D0DE06C67}" type="pres">
      <dgm:prSet presAssocID="{FD8878FA-0D7B-5B4D-96DB-6EB317EA515B}" presName="parentLin" presStyleCnt="0"/>
      <dgm:spPr/>
    </dgm:pt>
    <dgm:pt modelId="{C6FDFEC5-3D00-024E-BA1E-72A46ADEAFEE}" type="pres">
      <dgm:prSet presAssocID="{FD8878FA-0D7B-5B4D-96DB-6EB317EA515B}" presName="parentLeftMargin" presStyleLbl="node1" presStyleIdx="1" presStyleCnt="5"/>
      <dgm:spPr/>
    </dgm:pt>
    <dgm:pt modelId="{DA4A884A-5557-9741-A85E-4422B275A9A8}" type="pres">
      <dgm:prSet presAssocID="{FD8878FA-0D7B-5B4D-96DB-6EB317EA515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C039A3A-478D-1B49-BFE6-18D65AEBE4C6}" type="pres">
      <dgm:prSet presAssocID="{FD8878FA-0D7B-5B4D-96DB-6EB317EA515B}" presName="negativeSpace" presStyleCnt="0"/>
      <dgm:spPr/>
    </dgm:pt>
    <dgm:pt modelId="{7C013473-C60D-1941-ABBF-AD4588F0841B}" type="pres">
      <dgm:prSet presAssocID="{FD8878FA-0D7B-5B4D-96DB-6EB317EA515B}" presName="childText" presStyleLbl="conFgAcc1" presStyleIdx="2" presStyleCnt="5">
        <dgm:presLayoutVars>
          <dgm:bulletEnabled val="1"/>
        </dgm:presLayoutVars>
      </dgm:prSet>
      <dgm:spPr/>
    </dgm:pt>
    <dgm:pt modelId="{86D3D9B8-7A0D-F044-868F-FB1E6625C618}" type="pres">
      <dgm:prSet presAssocID="{670A914A-2157-8643-9C35-0C7CC778B238}" presName="spaceBetweenRectangles" presStyleCnt="0"/>
      <dgm:spPr/>
    </dgm:pt>
    <dgm:pt modelId="{B0D59F6E-03DF-8148-8096-ABC4CA1DAB73}" type="pres">
      <dgm:prSet presAssocID="{1B8C76C7-1C8A-1B4F-AFE3-FA2EC784F95A}" presName="parentLin" presStyleCnt="0"/>
      <dgm:spPr/>
    </dgm:pt>
    <dgm:pt modelId="{CB27949E-D7FA-2649-9421-9F288EC92382}" type="pres">
      <dgm:prSet presAssocID="{1B8C76C7-1C8A-1B4F-AFE3-FA2EC784F95A}" presName="parentLeftMargin" presStyleLbl="node1" presStyleIdx="2" presStyleCnt="5"/>
      <dgm:spPr/>
    </dgm:pt>
    <dgm:pt modelId="{A928E174-89DB-0C4C-86ED-046510C3AACE}" type="pres">
      <dgm:prSet presAssocID="{1B8C76C7-1C8A-1B4F-AFE3-FA2EC784F95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16921C6-2CAA-574B-8F9C-9EED67943FB3}" type="pres">
      <dgm:prSet presAssocID="{1B8C76C7-1C8A-1B4F-AFE3-FA2EC784F95A}" presName="negativeSpace" presStyleCnt="0"/>
      <dgm:spPr/>
    </dgm:pt>
    <dgm:pt modelId="{1C832351-D9A1-8041-B742-F7CD85FC264B}" type="pres">
      <dgm:prSet presAssocID="{1B8C76C7-1C8A-1B4F-AFE3-FA2EC784F95A}" presName="childText" presStyleLbl="conFgAcc1" presStyleIdx="3" presStyleCnt="5">
        <dgm:presLayoutVars>
          <dgm:bulletEnabled val="1"/>
        </dgm:presLayoutVars>
      </dgm:prSet>
      <dgm:spPr/>
    </dgm:pt>
    <dgm:pt modelId="{0B39AEDE-2F78-604A-A55D-7679FA3E6BB1}" type="pres">
      <dgm:prSet presAssocID="{F7EF7AF1-007E-2D4C-B881-89173DA81DEC}" presName="spaceBetweenRectangles" presStyleCnt="0"/>
      <dgm:spPr/>
    </dgm:pt>
    <dgm:pt modelId="{6CAE00F4-788C-CB4D-8754-31486E82B0A7}" type="pres">
      <dgm:prSet presAssocID="{687F4572-89B2-4442-BDA7-EDC0C2C213A1}" presName="parentLin" presStyleCnt="0"/>
      <dgm:spPr/>
    </dgm:pt>
    <dgm:pt modelId="{5AC11677-7DBB-4942-9025-426C2BF2D0CB}" type="pres">
      <dgm:prSet presAssocID="{687F4572-89B2-4442-BDA7-EDC0C2C213A1}" presName="parentLeftMargin" presStyleLbl="node1" presStyleIdx="3" presStyleCnt="5"/>
      <dgm:spPr/>
    </dgm:pt>
    <dgm:pt modelId="{69514A95-6B5E-6A4B-8DDA-F06C297E783B}" type="pres">
      <dgm:prSet presAssocID="{687F4572-89B2-4442-BDA7-EDC0C2C213A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F68AB7D-5399-374B-B939-8C436030E3A2}" type="pres">
      <dgm:prSet presAssocID="{687F4572-89B2-4442-BDA7-EDC0C2C213A1}" presName="negativeSpace" presStyleCnt="0"/>
      <dgm:spPr/>
    </dgm:pt>
    <dgm:pt modelId="{461E2211-22C4-3A48-B26E-930DD129C912}" type="pres">
      <dgm:prSet presAssocID="{687F4572-89B2-4442-BDA7-EDC0C2C213A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2130706-0ADC-FC49-8116-BE6FA3C475AB}" type="presOf" srcId="{B74B2F41-0FC7-E14F-95A1-E5C68FE3F84C}" destId="{099EDCA2-5999-A649-B9A1-087957594FA4}" srcOrd="0" destOrd="0" presId="urn:microsoft.com/office/officeart/2005/8/layout/list1"/>
    <dgm:cxn modelId="{41F93E0E-2AE0-0D4F-ACDF-26FF881D7835}" srcId="{0A2A883D-9C77-ED4D-BDD0-12BA77B3084B}" destId="{687F4572-89B2-4442-BDA7-EDC0C2C213A1}" srcOrd="4" destOrd="0" parTransId="{6C9184D0-4390-9B45-B1D0-84F039D5A731}" sibTransId="{687EA593-A51B-2245-AAC3-4AE53CE66B00}"/>
    <dgm:cxn modelId="{09C48612-1195-3D4F-B41F-A737B619FF3A}" type="presOf" srcId="{687F4572-89B2-4442-BDA7-EDC0C2C213A1}" destId="{5AC11677-7DBB-4942-9025-426C2BF2D0CB}" srcOrd="0" destOrd="0" presId="urn:microsoft.com/office/officeart/2005/8/layout/list1"/>
    <dgm:cxn modelId="{B9803E2E-1FA1-2E45-BCBD-2D5E637A9CB3}" type="presOf" srcId="{A62A871B-3D7E-034C-8BB1-8BC3D6D3D17D}" destId="{ED9A20DF-3367-C54F-B217-4CACA1C0907A}" srcOrd="1" destOrd="0" presId="urn:microsoft.com/office/officeart/2005/8/layout/list1"/>
    <dgm:cxn modelId="{37E17F2E-261A-DE43-A843-B8DE8A460323}" srcId="{0A2A883D-9C77-ED4D-BDD0-12BA77B3084B}" destId="{1B8C76C7-1C8A-1B4F-AFE3-FA2EC784F95A}" srcOrd="3" destOrd="0" parTransId="{BEE7E434-E78A-354E-A7E2-AFE13FAC430D}" sibTransId="{F7EF7AF1-007E-2D4C-B881-89173DA81DEC}"/>
    <dgm:cxn modelId="{2A10553B-E8D4-9141-9121-CBD099D36BE4}" srcId="{0A2A883D-9C77-ED4D-BDD0-12BA77B3084B}" destId="{A62A871B-3D7E-034C-8BB1-8BC3D6D3D17D}" srcOrd="0" destOrd="0" parTransId="{F7B0991C-C622-534C-B651-337B5B6B30F9}" sibTransId="{37FF05B4-64FD-3947-8AFA-4E4B63469CDB}"/>
    <dgm:cxn modelId="{F53A2D4A-186C-5846-B712-B7F13D2F9DBA}" type="presOf" srcId="{1B8C76C7-1C8A-1B4F-AFE3-FA2EC784F95A}" destId="{CB27949E-D7FA-2649-9421-9F288EC92382}" srcOrd="0" destOrd="0" presId="urn:microsoft.com/office/officeart/2005/8/layout/list1"/>
    <dgm:cxn modelId="{4E326C4A-1467-7641-A06D-62BA91E7E218}" type="presOf" srcId="{0A2A883D-9C77-ED4D-BDD0-12BA77B3084B}" destId="{CD5F8973-52C2-AC4F-B2CB-453D82B59185}" srcOrd="0" destOrd="0" presId="urn:microsoft.com/office/officeart/2005/8/layout/list1"/>
    <dgm:cxn modelId="{7A250561-4916-0241-8EDA-BF8C0F71D8C5}" srcId="{0A2A883D-9C77-ED4D-BDD0-12BA77B3084B}" destId="{FD8878FA-0D7B-5B4D-96DB-6EB317EA515B}" srcOrd="2" destOrd="0" parTransId="{C3690551-37AE-8A45-9C42-1708DB6044F6}" sibTransId="{670A914A-2157-8643-9C35-0C7CC778B238}"/>
    <dgm:cxn modelId="{6C55526E-F8A3-414B-88F0-C5445F6B2C38}" srcId="{0A2A883D-9C77-ED4D-BDD0-12BA77B3084B}" destId="{B74B2F41-0FC7-E14F-95A1-E5C68FE3F84C}" srcOrd="1" destOrd="0" parTransId="{B963DE73-B8C8-9547-B2C1-E72A2F1859DE}" sibTransId="{2781BB59-773E-824C-B9A7-757310D12972}"/>
    <dgm:cxn modelId="{8887486F-6910-C940-9482-4139BDB85753}" type="presOf" srcId="{1B8C76C7-1C8A-1B4F-AFE3-FA2EC784F95A}" destId="{A928E174-89DB-0C4C-86ED-046510C3AACE}" srcOrd="1" destOrd="0" presId="urn:microsoft.com/office/officeart/2005/8/layout/list1"/>
    <dgm:cxn modelId="{376CC4C5-BA90-C14E-A212-0F3105560031}" type="presOf" srcId="{FD8878FA-0D7B-5B4D-96DB-6EB317EA515B}" destId="{DA4A884A-5557-9741-A85E-4422B275A9A8}" srcOrd="1" destOrd="0" presId="urn:microsoft.com/office/officeart/2005/8/layout/list1"/>
    <dgm:cxn modelId="{BA58E5E7-7CD9-6E4B-8EFA-0AB020D7978D}" type="presOf" srcId="{FD8878FA-0D7B-5B4D-96DB-6EB317EA515B}" destId="{C6FDFEC5-3D00-024E-BA1E-72A46ADEAFEE}" srcOrd="0" destOrd="0" presId="urn:microsoft.com/office/officeart/2005/8/layout/list1"/>
    <dgm:cxn modelId="{64E914EC-2FB9-7B41-9188-8AA650B9E060}" type="presOf" srcId="{687F4572-89B2-4442-BDA7-EDC0C2C213A1}" destId="{69514A95-6B5E-6A4B-8DDA-F06C297E783B}" srcOrd="1" destOrd="0" presId="urn:microsoft.com/office/officeart/2005/8/layout/list1"/>
    <dgm:cxn modelId="{1DEFA1F4-D35E-394F-AFCB-82426BD48E31}" type="presOf" srcId="{A62A871B-3D7E-034C-8BB1-8BC3D6D3D17D}" destId="{517E6CE5-7FA5-3D4D-B731-1A1D74EF0237}" srcOrd="0" destOrd="0" presId="urn:microsoft.com/office/officeart/2005/8/layout/list1"/>
    <dgm:cxn modelId="{4392CEFC-A10B-BD48-8EC5-A7F2D1E90CC3}" type="presOf" srcId="{B74B2F41-0FC7-E14F-95A1-E5C68FE3F84C}" destId="{12CBB647-F8EB-AF47-A99F-265C05F0D4A0}" srcOrd="1" destOrd="0" presId="urn:microsoft.com/office/officeart/2005/8/layout/list1"/>
    <dgm:cxn modelId="{4685C169-5AE4-9548-B990-04C49F9BF08B}" type="presParOf" srcId="{CD5F8973-52C2-AC4F-B2CB-453D82B59185}" destId="{33477762-5351-EF43-9262-6A1513E492DF}" srcOrd="0" destOrd="0" presId="urn:microsoft.com/office/officeart/2005/8/layout/list1"/>
    <dgm:cxn modelId="{643D7527-B3AA-9949-9911-285273473CED}" type="presParOf" srcId="{33477762-5351-EF43-9262-6A1513E492DF}" destId="{517E6CE5-7FA5-3D4D-B731-1A1D74EF0237}" srcOrd="0" destOrd="0" presId="urn:microsoft.com/office/officeart/2005/8/layout/list1"/>
    <dgm:cxn modelId="{04D81326-C722-B041-A000-3D5F9BA49A18}" type="presParOf" srcId="{33477762-5351-EF43-9262-6A1513E492DF}" destId="{ED9A20DF-3367-C54F-B217-4CACA1C0907A}" srcOrd="1" destOrd="0" presId="urn:microsoft.com/office/officeart/2005/8/layout/list1"/>
    <dgm:cxn modelId="{47B1E2CD-F821-3542-A67A-C9E7E0A85E87}" type="presParOf" srcId="{CD5F8973-52C2-AC4F-B2CB-453D82B59185}" destId="{38A518B8-F4CE-2E44-8433-5077B2AECB79}" srcOrd="1" destOrd="0" presId="urn:microsoft.com/office/officeart/2005/8/layout/list1"/>
    <dgm:cxn modelId="{C6BC7A06-4DC3-CF45-8059-53E479330735}" type="presParOf" srcId="{CD5F8973-52C2-AC4F-B2CB-453D82B59185}" destId="{FD8B70F1-F6DC-C844-B832-7CE3FA673372}" srcOrd="2" destOrd="0" presId="urn:microsoft.com/office/officeart/2005/8/layout/list1"/>
    <dgm:cxn modelId="{15D25D6B-E652-7D4C-BF8B-81235F676964}" type="presParOf" srcId="{CD5F8973-52C2-AC4F-B2CB-453D82B59185}" destId="{4BF2AEDE-901E-4148-BD77-F7B916A28FC7}" srcOrd="3" destOrd="0" presId="urn:microsoft.com/office/officeart/2005/8/layout/list1"/>
    <dgm:cxn modelId="{30167BF5-DACB-4847-B7C6-4DB93EE86BF0}" type="presParOf" srcId="{CD5F8973-52C2-AC4F-B2CB-453D82B59185}" destId="{6F224D12-B35E-4E43-9E35-DE2D96811E86}" srcOrd="4" destOrd="0" presId="urn:microsoft.com/office/officeart/2005/8/layout/list1"/>
    <dgm:cxn modelId="{A2EADDED-332A-2847-A477-9F9F26252361}" type="presParOf" srcId="{6F224D12-B35E-4E43-9E35-DE2D96811E86}" destId="{099EDCA2-5999-A649-B9A1-087957594FA4}" srcOrd="0" destOrd="0" presId="urn:microsoft.com/office/officeart/2005/8/layout/list1"/>
    <dgm:cxn modelId="{1754CFA9-4BDD-4A46-B621-E931371C4090}" type="presParOf" srcId="{6F224D12-B35E-4E43-9E35-DE2D96811E86}" destId="{12CBB647-F8EB-AF47-A99F-265C05F0D4A0}" srcOrd="1" destOrd="0" presId="urn:microsoft.com/office/officeart/2005/8/layout/list1"/>
    <dgm:cxn modelId="{757F75E5-4A75-E340-8898-5889A79AB93E}" type="presParOf" srcId="{CD5F8973-52C2-AC4F-B2CB-453D82B59185}" destId="{EA711D9A-1C9C-DE40-9E7E-D8C4CD71581C}" srcOrd="5" destOrd="0" presId="urn:microsoft.com/office/officeart/2005/8/layout/list1"/>
    <dgm:cxn modelId="{E459CF9D-4C9C-164C-8DED-9BAA26416FD8}" type="presParOf" srcId="{CD5F8973-52C2-AC4F-B2CB-453D82B59185}" destId="{4A5DD023-2301-4C48-A41F-733ACC234862}" srcOrd="6" destOrd="0" presId="urn:microsoft.com/office/officeart/2005/8/layout/list1"/>
    <dgm:cxn modelId="{75A4CB63-D39D-C144-90AA-FF69640993A4}" type="presParOf" srcId="{CD5F8973-52C2-AC4F-B2CB-453D82B59185}" destId="{5D656E75-5E1E-5042-8145-A190271973CA}" srcOrd="7" destOrd="0" presId="urn:microsoft.com/office/officeart/2005/8/layout/list1"/>
    <dgm:cxn modelId="{9DE2D35E-DA1C-5E48-9418-56A7B70FBDC3}" type="presParOf" srcId="{CD5F8973-52C2-AC4F-B2CB-453D82B59185}" destId="{5D37CE18-F914-4340-AB4A-FF1D0DE06C67}" srcOrd="8" destOrd="0" presId="urn:microsoft.com/office/officeart/2005/8/layout/list1"/>
    <dgm:cxn modelId="{BFD28D32-C001-B74F-914B-7C69D575EE45}" type="presParOf" srcId="{5D37CE18-F914-4340-AB4A-FF1D0DE06C67}" destId="{C6FDFEC5-3D00-024E-BA1E-72A46ADEAFEE}" srcOrd="0" destOrd="0" presId="urn:microsoft.com/office/officeart/2005/8/layout/list1"/>
    <dgm:cxn modelId="{72416664-0AE2-2A4C-A414-FD5D19C6E760}" type="presParOf" srcId="{5D37CE18-F914-4340-AB4A-FF1D0DE06C67}" destId="{DA4A884A-5557-9741-A85E-4422B275A9A8}" srcOrd="1" destOrd="0" presId="urn:microsoft.com/office/officeart/2005/8/layout/list1"/>
    <dgm:cxn modelId="{AD2FFB69-1CE9-E546-A32F-5A131CFFBDFB}" type="presParOf" srcId="{CD5F8973-52C2-AC4F-B2CB-453D82B59185}" destId="{3C039A3A-478D-1B49-BFE6-18D65AEBE4C6}" srcOrd="9" destOrd="0" presId="urn:microsoft.com/office/officeart/2005/8/layout/list1"/>
    <dgm:cxn modelId="{18D3C4DC-D4F3-7647-A2F7-17BAEADCF11C}" type="presParOf" srcId="{CD5F8973-52C2-AC4F-B2CB-453D82B59185}" destId="{7C013473-C60D-1941-ABBF-AD4588F0841B}" srcOrd="10" destOrd="0" presId="urn:microsoft.com/office/officeart/2005/8/layout/list1"/>
    <dgm:cxn modelId="{120D8720-64BD-AB4F-9CDB-CBEF6B939DB7}" type="presParOf" srcId="{CD5F8973-52C2-AC4F-B2CB-453D82B59185}" destId="{86D3D9B8-7A0D-F044-868F-FB1E6625C618}" srcOrd="11" destOrd="0" presId="urn:microsoft.com/office/officeart/2005/8/layout/list1"/>
    <dgm:cxn modelId="{D343CE3D-7657-264C-987B-C66B58FDF6D4}" type="presParOf" srcId="{CD5F8973-52C2-AC4F-B2CB-453D82B59185}" destId="{B0D59F6E-03DF-8148-8096-ABC4CA1DAB73}" srcOrd="12" destOrd="0" presId="urn:microsoft.com/office/officeart/2005/8/layout/list1"/>
    <dgm:cxn modelId="{A44A4EEC-77A7-C341-9267-B11B8F2A7802}" type="presParOf" srcId="{B0D59F6E-03DF-8148-8096-ABC4CA1DAB73}" destId="{CB27949E-D7FA-2649-9421-9F288EC92382}" srcOrd="0" destOrd="0" presId="urn:microsoft.com/office/officeart/2005/8/layout/list1"/>
    <dgm:cxn modelId="{7BF465F9-7DCE-9945-8CB8-436723A9C3E6}" type="presParOf" srcId="{B0D59F6E-03DF-8148-8096-ABC4CA1DAB73}" destId="{A928E174-89DB-0C4C-86ED-046510C3AACE}" srcOrd="1" destOrd="0" presId="urn:microsoft.com/office/officeart/2005/8/layout/list1"/>
    <dgm:cxn modelId="{F004B291-C3E3-C94D-9EA9-F1D67ADF541D}" type="presParOf" srcId="{CD5F8973-52C2-AC4F-B2CB-453D82B59185}" destId="{116921C6-2CAA-574B-8F9C-9EED67943FB3}" srcOrd="13" destOrd="0" presId="urn:microsoft.com/office/officeart/2005/8/layout/list1"/>
    <dgm:cxn modelId="{1427F63F-62FA-FC48-8559-9E9DDCBB72EA}" type="presParOf" srcId="{CD5F8973-52C2-AC4F-B2CB-453D82B59185}" destId="{1C832351-D9A1-8041-B742-F7CD85FC264B}" srcOrd="14" destOrd="0" presId="urn:microsoft.com/office/officeart/2005/8/layout/list1"/>
    <dgm:cxn modelId="{00D2ABB5-59F1-A64A-B8EA-D9A126B89EF6}" type="presParOf" srcId="{CD5F8973-52C2-AC4F-B2CB-453D82B59185}" destId="{0B39AEDE-2F78-604A-A55D-7679FA3E6BB1}" srcOrd="15" destOrd="0" presId="urn:microsoft.com/office/officeart/2005/8/layout/list1"/>
    <dgm:cxn modelId="{EA0CBDD3-74D0-A347-926F-81F3B83AC8A5}" type="presParOf" srcId="{CD5F8973-52C2-AC4F-B2CB-453D82B59185}" destId="{6CAE00F4-788C-CB4D-8754-31486E82B0A7}" srcOrd="16" destOrd="0" presId="urn:microsoft.com/office/officeart/2005/8/layout/list1"/>
    <dgm:cxn modelId="{D91F8931-30A6-5144-9A93-CFF33EE039AF}" type="presParOf" srcId="{6CAE00F4-788C-CB4D-8754-31486E82B0A7}" destId="{5AC11677-7DBB-4942-9025-426C2BF2D0CB}" srcOrd="0" destOrd="0" presId="urn:microsoft.com/office/officeart/2005/8/layout/list1"/>
    <dgm:cxn modelId="{A3B5D170-D52E-C841-91FC-071DA043932B}" type="presParOf" srcId="{6CAE00F4-788C-CB4D-8754-31486E82B0A7}" destId="{69514A95-6B5E-6A4B-8DDA-F06C297E783B}" srcOrd="1" destOrd="0" presId="urn:microsoft.com/office/officeart/2005/8/layout/list1"/>
    <dgm:cxn modelId="{D137F855-FCBA-8E40-98AB-468084834A7A}" type="presParOf" srcId="{CD5F8973-52C2-AC4F-B2CB-453D82B59185}" destId="{1F68AB7D-5399-374B-B939-8C436030E3A2}" srcOrd="17" destOrd="0" presId="urn:microsoft.com/office/officeart/2005/8/layout/list1"/>
    <dgm:cxn modelId="{9D92DA6E-D822-2B45-BE30-B2A3CF049100}" type="presParOf" srcId="{CD5F8973-52C2-AC4F-B2CB-453D82B59185}" destId="{461E2211-22C4-3A48-B26E-930DD129C91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B762E6-46B9-824E-A955-30BBBA0AE9FB}" type="doc">
      <dgm:prSet loTypeId="urn:microsoft.com/office/officeart/2005/8/layout/hierarchy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8C6AA44-DC53-8E4B-885E-84B1B3DB7202}">
      <dgm:prSet custT="1"/>
      <dgm:spPr>
        <a:ln w="38100">
          <a:solidFill>
            <a:schemeClr val="accent2"/>
          </a:solidFill>
          <a:prstDash val="dash"/>
        </a:ln>
      </dgm:spPr>
      <dgm:t>
        <a:bodyPr/>
        <a:lstStyle/>
        <a:p>
          <a:r>
            <a:rPr lang="ru-RU" sz="2000"/>
            <a:t>Самым главным богом был </a:t>
          </a:r>
          <a:r>
            <a:rPr lang="ru-RU" sz="2000" b="1"/>
            <a:t>Ра</a:t>
          </a:r>
          <a:r>
            <a:rPr lang="ru-RU" sz="2000"/>
            <a:t>, бог Солнца – ведь солнце дарило жизнь.</a:t>
          </a:r>
        </a:p>
      </dgm:t>
    </dgm:pt>
    <dgm:pt modelId="{144CC4B6-2053-F143-B37E-3784E88C4D80}" type="parTrans" cxnId="{CD1662FA-695B-5640-BBB6-2FF10ABFD241}">
      <dgm:prSet/>
      <dgm:spPr/>
      <dgm:t>
        <a:bodyPr/>
        <a:lstStyle/>
        <a:p>
          <a:endParaRPr lang="ru-RU"/>
        </a:p>
      </dgm:t>
    </dgm:pt>
    <dgm:pt modelId="{C792D100-AF9A-5749-BAD5-535CA9B4DC80}" type="sibTrans" cxnId="{CD1662FA-695B-5640-BBB6-2FF10ABFD241}">
      <dgm:prSet/>
      <dgm:spPr/>
      <dgm:t>
        <a:bodyPr/>
        <a:lstStyle/>
        <a:p>
          <a:endParaRPr lang="ru-RU"/>
        </a:p>
      </dgm:t>
    </dgm:pt>
    <dgm:pt modelId="{2786B913-0997-EB41-AF8F-4917EACDBA40}">
      <dgm:prSet custT="1"/>
      <dgm:spPr>
        <a:ln>
          <a:extLst>
            <a:ext uri="{C807C97D-BFC1-408E-A445-0C87EB9F89A2}">
              <ask:lineSketchStyleProps xmlns:ask="http://schemas.microsoft.com/office/drawing/2018/sketchyshapes">
                <ask:type>
                  <ask:lineSketchFreehand/>
                </ask:type>
              </ask:lineSketchStyleProps>
            </a:ext>
          </a:extLst>
        </a:ln>
      </dgm:spPr>
      <dgm:t>
        <a:bodyPr/>
        <a:lstStyle/>
        <a:p>
          <a:r>
            <a:rPr lang="ru-RU" sz="2000" dirty="0"/>
            <a:t>Египтяне верили, что каждое утро Ра плывёт по небу в лодке и освещает землю.</a:t>
          </a:r>
        </a:p>
      </dgm:t>
    </dgm:pt>
    <dgm:pt modelId="{9D73CEBC-B697-DD45-AF1E-A70752230053}" type="parTrans" cxnId="{0FDD98E4-86D3-2743-BF2B-0AB0FC8D6BD8}">
      <dgm:prSet/>
      <dgm:spPr/>
      <dgm:t>
        <a:bodyPr/>
        <a:lstStyle/>
        <a:p>
          <a:endParaRPr lang="ru-RU"/>
        </a:p>
      </dgm:t>
    </dgm:pt>
    <dgm:pt modelId="{12702338-433D-2D4C-ABBA-CF3793DF35A4}" type="sibTrans" cxnId="{0FDD98E4-86D3-2743-BF2B-0AB0FC8D6BD8}">
      <dgm:prSet/>
      <dgm:spPr/>
      <dgm:t>
        <a:bodyPr/>
        <a:lstStyle/>
        <a:p>
          <a:endParaRPr lang="ru-RU"/>
        </a:p>
      </dgm:t>
    </dgm:pt>
    <dgm:pt modelId="{C8A6AC9C-5763-9D44-8DB7-1988B9D55621}">
      <dgm:prSet custT="1"/>
      <dgm:spPr>
        <a:ln w="38100">
          <a:solidFill>
            <a:schemeClr val="accent2"/>
          </a:solidFill>
          <a:prstDash val="dash"/>
        </a:ln>
      </dgm:spPr>
      <dgm:t>
        <a:bodyPr/>
        <a:lstStyle/>
        <a:p>
          <a:r>
            <a:rPr lang="ru-RU" sz="2000"/>
            <a:t>Когда столицу перенесли в город Фивы, Ра соединили с местным богом Амоном – появился </a:t>
          </a:r>
          <a:r>
            <a:rPr lang="ru-RU" sz="2000" b="1"/>
            <a:t>Амон-Ра</a:t>
          </a:r>
          <a:r>
            <a:rPr lang="ru-RU" sz="2000"/>
            <a:t>, защитник фараонов.</a:t>
          </a:r>
        </a:p>
      </dgm:t>
    </dgm:pt>
    <dgm:pt modelId="{73E9A40E-57FC-0941-A59C-466D2539F7EF}" type="parTrans" cxnId="{B045615B-0CAA-8743-B2EF-AA27F45ADDD1}">
      <dgm:prSet/>
      <dgm:spPr/>
      <dgm:t>
        <a:bodyPr/>
        <a:lstStyle/>
        <a:p>
          <a:endParaRPr lang="ru-RU"/>
        </a:p>
      </dgm:t>
    </dgm:pt>
    <dgm:pt modelId="{4F9E83F5-9E78-A845-A1AF-F85FC048DE8B}" type="sibTrans" cxnId="{B045615B-0CAA-8743-B2EF-AA27F45ADDD1}">
      <dgm:prSet/>
      <dgm:spPr/>
      <dgm:t>
        <a:bodyPr/>
        <a:lstStyle/>
        <a:p>
          <a:endParaRPr lang="ru-RU"/>
        </a:p>
      </dgm:t>
    </dgm:pt>
    <dgm:pt modelId="{876BDB76-95FA-C74B-AC47-7FE3634DE627}">
      <dgm:prSet custT="1"/>
      <dgm:spPr>
        <a:ln w="38100">
          <a:solidFill>
            <a:schemeClr val="accent2"/>
          </a:solidFill>
          <a:prstDash val="dash"/>
        </a:ln>
      </dgm:spPr>
      <dgm:t>
        <a:bodyPr/>
        <a:lstStyle/>
        <a:p>
          <a:r>
            <a:rPr lang="ru-RU" sz="2000" b="1"/>
            <a:t>Хепри</a:t>
          </a:r>
          <a:r>
            <a:rPr lang="ru-RU" sz="2000"/>
            <a:t> – бог утреннего солнца.</a:t>
          </a:r>
        </a:p>
      </dgm:t>
    </dgm:pt>
    <dgm:pt modelId="{674512A0-C870-F247-AAC5-03B5CB0869C7}" type="parTrans" cxnId="{C0CDFAF4-921D-1046-871E-114392491366}">
      <dgm:prSet/>
      <dgm:spPr/>
      <dgm:t>
        <a:bodyPr/>
        <a:lstStyle/>
        <a:p>
          <a:endParaRPr lang="ru-RU"/>
        </a:p>
      </dgm:t>
    </dgm:pt>
    <dgm:pt modelId="{82BFD672-5430-9648-937E-CBD77EB25E10}" type="sibTrans" cxnId="{C0CDFAF4-921D-1046-871E-114392491366}">
      <dgm:prSet/>
      <dgm:spPr/>
      <dgm:t>
        <a:bodyPr/>
        <a:lstStyle/>
        <a:p>
          <a:endParaRPr lang="ru-RU"/>
        </a:p>
      </dgm:t>
    </dgm:pt>
    <dgm:pt modelId="{D7EC8505-7CD9-204C-975C-F23C92095599}">
      <dgm:prSet custT="1"/>
      <dgm:spPr>
        <a:ln w="38100">
          <a:solidFill>
            <a:schemeClr val="accent2"/>
          </a:solidFill>
          <a:prstDash val="dash"/>
        </a:ln>
      </dgm:spPr>
      <dgm:t>
        <a:bodyPr/>
        <a:lstStyle/>
        <a:p>
          <a:r>
            <a:rPr lang="ru-RU" sz="2000" b="1"/>
            <a:t>Хонсу</a:t>
          </a:r>
          <a:r>
            <a:rPr lang="ru-RU" sz="2000"/>
            <a:t> – бог Луны, сын Амона-Ра и богини Мут.</a:t>
          </a:r>
        </a:p>
      </dgm:t>
    </dgm:pt>
    <dgm:pt modelId="{4BCB44FF-1EA3-1749-A642-ADDB4F9225A9}" type="parTrans" cxnId="{5C15F742-7359-8F46-8D29-E80F2FF8732A}">
      <dgm:prSet/>
      <dgm:spPr/>
      <dgm:t>
        <a:bodyPr/>
        <a:lstStyle/>
        <a:p>
          <a:endParaRPr lang="ru-RU"/>
        </a:p>
      </dgm:t>
    </dgm:pt>
    <dgm:pt modelId="{13569811-8DF4-FC4E-8A6A-7E4D4A73359A}" type="sibTrans" cxnId="{5C15F742-7359-8F46-8D29-E80F2FF8732A}">
      <dgm:prSet/>
      <dgm:spPr/>
      <dgm:t>
        <a:bodyPr/>
        <a:lstStyle/>
        <a:p>
          <a:endParaRPr lang="ru-RU"/>
        </a:p>
      </dgm:t>
    </dgm:pt>
    <dgm:pt modelId="{54EB702B-57D6-0348-B916-3BED52293EFB}" type="pres">
      <dgm:prSet presAssocID="{B0B762E6-46B9-824E-A955-30BBBA0AE9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D281C8-B6C8-4B48-A51F-A9D61A108120}" type="pres">
      <dgm:prSet presAssocID="{E8C6AA44-DC53-8E4B-885E-84B1B3DB7202}" presName="root" presStyleCnt="0"/>
      <dgm:spPr/>
    </dgm:pt>
    <dgm:pt modelId="{F4BD1125-8612-F24E-9435-C76B887435F8}" type="pres">
      <dgm:prSet presAssocID="{E8C6AA44-DC53-8E4B-885E-84B1B3DB7202}" presName="rootComposite" presStyleCnt="0"/>
      <dgm:spPr/>
    </dgm:pt>
    <dgm:pt modelId="{BC1F348D-88C6-D34E-B6B7-4EE7985DA489}" type="pres">
      <dgm:prSet presAssocID="{E8C6AA44-DC53-8E4B-885E-84B1B3DB7202}" presName="rootText" presStyleLbl="node1" presStyleIdx="0" presStyleCnt="4" custScaleX="99179" custScaleY="235279"/>
      <dgm:spPr/>
    </dgm:pt>
    <dgm:pt modelId="{61127AE5-E239-5D4E-A2A7-69677A0720DB}" type="pres">
      <dgm:prSet presAssocID="{E8C6AA44-DC53-8E4B-885E-84B1B3DB7202}" presName="rootConnector" presStyleLbl="node1" presStyleIdx="0" presStyleCnt="4"/>
      <dgm:spPr/>
    </dgm:pt>
    <dgm:pt modelId="{D768EB42-96B1-AB4C-AF24-1897C1AF7779}" type="pres">
      <dgm:prSet presAssocID="{E8C6AA44-DC53-8E4B-885E-84B1B3DB7202}" presName="childShape" presStyleCnt="0"/>
      <dgm:spPr/>
    </dgm:pt>
    <dgm:pt modelId="{7C6FDE06-D26F-C642-A27B-969001EB0722}" type="pres">
      <dgm:prSet presAssocID="{9D73CEBC-B697-DD45-AF1E-A70752230053}" presName="Name13" presStyleLbl="parChTrans1D2" presStyleIdx="0" presStyleCnt="1"/>
      <dgm:spPr/>
    </dgm:pt>
    <dgm:pt modelId="{F1B71613-21E2-9549-9E12-AD7A14D16258}" type="pres">
      <dgm:prSet presAssocID="{2786B913-0997-EB41-AF8F-4917EACDBA40}" presName="childText" presStyleLbl="bgAcc1" presStyleIdx="0" presStyleCnt="1" custScaleX="376075" custScaleY="104456">
        <dgm:presLayoutVars>
          <dgm:bulletEnabled val="1"/>
        </dgm:presLayoutVars>
      </dgm:prSet>
      <dgm:spPr/>
    </dgm:pt>
    <dgm:pt modelId="{68978BE6-6002-B54C-8405-7205FD38BE03}" type="pres">
      <dgm:prSet presAssocID="{C8A6AC9C-5763-9D44-8DB7-1988B9D55621}" presName="root" presStyleCnt="0"/>
      <dgm:spPr/>
    </dgm:pt>
    <dgm:pt modelId="{F5954046-5714-C74A-BFA0-3BA5476B61BE}" type="pres">
      <dgm:prSet presAssocID="{C8A6AC9C-5763-9D44-8DB7-1988B9D55621}" presName="rootComposite" presStyleCnt="0"/>
      <dgm:spPr/>
    </dgm:pt>
    <dgm:pt modelId="{833E7A8E-D0C0-1D4E-BCF9-C263D7CB3598}" type="pres">
      <dgm:prSet presAssocID="{C8A6AC9C-5763-9D44-8DB7-1988B9D55621}" presName="rootText" presStyleLbl="node1" presStyleIdx="1" presStyleCnt="4" custScaleX="99179" custScaleY="235279"/>
      <dgm:spPr/>
    </dgm:pt>
    <dgm:pt modelId="{65F44CBC-4D7C-DB47-AFB6-A1FF37147DFC}" type="pres">
      <dgm:prSet presAssocID="{C8A6AC9C-5763-9D44-8DB7-1988B9D55621}" presName="rootConnector" presStyleLbl="node1" presStyleIdx="1" presStyleCnt="4"/>
      <dgm:spPr/>
    </dgm:pt>
    <dgm:pt modelId="{C9C6C8A4-F8F6-EC49-B789-412B7EE1FC78}" type="pres">
      <dgm:prSet presAssocID="{C8A6AC9C-5763-9D44-8DB7-1988B9D55621}" presName="childShape" presStyleCnt="0"/>
      <dgm:spPr/>
    </dgm:pt>
    <dgm:pt modelId="{F906C536-DA17-E04E-A6D9-8ABB4376BAD6}" type="pres">
      <dgm:prSet presAssocID="{876BDB76-95FA-C74B-AC47-7FE3634DE627}" presName="root" presStyleCnt="0"/>
      <dgm:spPr/>
    </dgm:pt>
    <dgm:pt modelId="{A86166B9-5012-4043-9474-9A923C045B07}" type="pres">
      <dgm:prSet presAssocID="{876BDB76-95FA-C74B-AC47-7FE3634DE627}" presName="rootComposite" presStyleCnt="0"/>
      <dgm:spPr/>
    </dgm:pt>
    <dgm:pt modelId="{39C0C2FB-44A7-6846-980A-3C2B7C5C7D1E}" type="pres">
      <dgm:prSet presAssocID="{876BDB76-95FA-C74B-AC47-7FE3634DE627}" presName="rootText" presStyleLbl="node1" presStyleIdx="2" presStyleCnt="4" custScaleX="99179" custScaleY="235279"/>
      <dgm:spPr/>
    </dgm:pt>
    <dgm:pt modelId="{CCDCB127-9948-F74F-9594-96026E5D852F}" type="pres">
      <dgm:prSet presAssocID="{876BDB76-95FA-C74B-AC47-7FE3634DE627}" presName="rootConnector" presStyleLbl="node1" presStyleIdx="2" presStyleCnt="4"/>
      <dgm:spPr/>
    </dgm:pt>
    <dgm:pt modelId="{934D7E84-B6F7-3A44-BD63-8695CCBAE207}" type="pres">
      <dgm:prSet presAssocID="{876BDB76-95FA-C74B-AC47-7FE3634DE627}" presName="childShape" presStyleCnt="0"/>
      <dgm:spPr/>
    </dgm:pt>
    <dgm:pt modelId="{B7B009B1-8033-404D-9987-C4719ED0EE54}" type="pres">
      <dgm:prSet presAssocID="{D7EC8505-7CD9-204C-975C-F23C92095599}" presName="root" presStyleCnt="0"/>
      <dgm:spPr/>
    </dgm:pt>
    <dgm:pt modelId="{B74CEE74-89BA-AB46-B51A-0FAE2C5E6A4E}" type="pres">
      <dgm:prSet presAssocID="{D7EC8505-7CD9-204C-975C-F23C92095599}" presName="rootComposite" presStyleCnt="0"/>
      <dgm:spPr/>
    </dgm:pt>
    <dgm:pt modelId="{B58E39A9-D8D6-FC48-97D4-D2670DB7A2C8}" type="pres">
      <dgm:prSet presAssocID="{D7EC8505-7CD9-204C-975C-F23C92095599}" presName="rootText" presStyleLbl="node1" presStyleIdx="3" presStyleCnt="4" custScaleX="99179" custScaleY="235279"/>
      <dgm:spPr/>
    </dgm:pt>
    <dgm:pt modelId="{BEBBD128-F087-7E44-959A-107E83553AAE}" type="pres">
      <dgm:prSet presAssocID="{D7EC8505-7CD9-204C-975C-F23C92095599}" presName="rootConnector" presStyleLbl="node1" presStyleIdx="3" presStyleCnt="4"/>
      <dgm:spPr/>
    </dgm:pt>
    <dgm:pt modelId="{84B932FC-D937-DE46-8E38-5DB1E0C521A0}" type="pres">
      <dgm:prSet presAssocID="{D7EC8505-7CD9-204C-975C-F23C92095599}" presName="childShape" presStyleCnt="0"/>
      <dgm:spPr/>
    </dgm:pt>
  </dgm:ptLst>
  <dgm:cxnLst>
    <dgm:cxn modelId="{4676AE0B-8073-484F-8025-E19152E90E3D}" type="presOf" srcId="{D7EC8505-7CD9-204C-975C-F23C92095599}" destId="{BEBBD128-F087-7E44-959A-107E83553AAE}" srcOrd="1" destOrd="0" presId="urn:microsoft.com/office/officeart/2005/8/layout/hierarchy3"/>
    <dgm:cxn modelId="{A17A410D-EB8D-FD41-B23F-F3D61A8459DE}" type="presOf" srcId="{D7EC8505-7CD9-204C-975C-F23C92095599}" destId="{B58E39A9-D8D6-FC48-97D4-D2670DB7A2C8}" srcOrd="0" destOrd="0" presId="urn:microsoft.com/office/officeart/2005/8/layout/hierarchy3"/>
    <dgm:cxn modelId="{5C15F742-7359-8F46-8D29-E80F2FF8732A}" srcId="{B0B762E6-46B9-824E-A955-30BBBA0AE9FB}" destId="{D7EC8505-7CD9-204C-975C-F23C92095599}" srcOrd="3" destOrd="0" parTransId="{4BCB44FF-1EA3-1749-A642-ADDB4F9225A9}" sibTransId="{13569811-8DF4-FC4E-8A6A-7E4D4A73359A}"/>
    <dgm:cxn modelId="{71055C43-2C06-4343-A05B-1C73A476B4D0}" type="presOf" srcId="{C8A6AC9C-5763-9D44-8DB7-1988B9D55621}" destId="{65F44CBC-4D7C-DB47-AFB6-A1FF37147DFC}" srcOrd="1" destOrd="0" presId="urn:microsoft.com/office/officeart/2005/8/layout/hierarchy3"/>
    <dgm:cxn modelId="{88D83E4B-4C8A-C643-9204-AB6C58CEC9D1}" type="presOf" srcId="{E8C6AA44-DC53-8E4B-885E-84B1B3DB7202}" destId="{61127AE5-E239-5D4E-A2A7-69677A0720DB}" srcOrd="1" destOrd="0" presId="urn:microsoft.com/office/officeart/2005/8/layout/hierarchy3"/>
    <dgm:cxn modelId="{B045615B-0CAA-8743-B2EF-AA27F45ADDD1}" srcId="{B0B762E6-46B9-824E-A955-30BBBA0AE9FB}" destId="{C8A6AC9C-5763-9D44-8DB7-1988B9D55621}" srcOrd="1" destOrd="0" parTransId="{73E9A40E-57FC-0941-A59C-466D2539F7EF}" sibTransId="{4F9E83F5-9E78-A845-A1AF-F85FC048DE8B}"/>
    <dgm:cxn modelId="{F948CE69-42AA-3948-A705-1C828DF5913E}" type="presOf" srcId="{E8C6AA44-DC53-8E4B-885E-84B1B3DB7202}" destId="{BC1F348D-88C6-D34E-B6B7-4EE7985DA489}" srcOrd="0" destOrd="0" presId="urn:microsoft.com/office/officeart/2005/8/layout/hierarchy3"/>
    <dgm:cxn modelId="{04BDA06C-4CC0-054A-B1BD-4E5B7BA9D91B}" type="presOf" srcId="{876BDB76-95FA-C74B-AC47-7FE3634DE627}" destId="{CCDCB127-9948-F74F-9594-96026E5D852F}" srcOrd="1" destOrd="0" presId="urn:microsoft.com/office/officeart/2005/8/layout/hierarchy3"/>
    <dgm:cxn modelId="{80A7B177-2EDB-D748-975D-E1288558FF66}" type="presOf" srcId="{B0B762E6-46B9-824E-A955-30BBBA0AE9FB}" destId="{54EB702B-57D6-0348-B916-3BED52293EFB}" srcOrd="0" destOrd="0" presId="urn:microsoft.com/office/officeart/2005/8/layout/hierarchy3"/>
    <dgm:cxn modelId="{9415DAAD-27FA-9A45-851D-5C6D1680C298}" type="presOf" srcId="{9D73CEBC-B697-DD45-AF1E-A70752230053}" destId="{7C6FDE06-D26F-C642-A27B-969001EB0722}" srcOrd="0" destOrd="0" presId="urn:microsoft.com/office/officeart/2005/8/layout/hierarchy3"/>
    <dgm:cxn modelId="{AB14E2BE-B8EA-6E43-9AB9-34DB59A680D1}" type="presOf" srcId="{C8A6AC9C-5763-9D44-8DB7-1988B9D55621}" destId="{833E7A8E-D0C0-1D4E-BCF9-C263D7CB3598}" srcOrd="0" destOrd="0" presId="urn:microsoft.com/office/officeart/2005/8/layout/hierarchy3"/>
    <dgm:cxn modelId="{0FDD98E4-86D3-2743-BF2B-0AB0FC8D6BD8}" srcId="{E8C6AA44-DC53-8E4B-885E-84B1B3DB7202}" destId="{2786B913-0997-EB41-AF8F-4917EACDBA40}" srcOrd="0" destOrd="0" parTransId="{9D73CEBC-B697-DD45-AF1E-A70752230053}" sibTransId="{12702338-433D-2D4C-ABBA-CF3793DF35A4}"/>
    <dgm:cxn modelId="{0D19C2E6-2429-814D-8DEE-240002F411F3}" type="presOf" srcId="{876BDB76-95FA-C74B-AC47-7FE3634DE627}" destId="{39C0C2FB-44A7-6846-980A-3C2B7C5C7D1E}" srcOrd="0" destOrd="0" presId="urn:microsoft.com/office/officeart/2005/8/layout/hierarchy3"/>
    <dgm:cxn modelId="{C0CDFAF4-921D-1046-871E-114392491366}" srcId="{B0B762E6-46B9-824E-A955-30BBBA0AE9FB}" destId="{876BDB76-95FA-C74B-AC47-7FE3634DE627}" srcOrd="2" destOrd="0" parTransId="{674512A0-C870-F247-AAC5-03B5CB0869C7}" sibTransId="{82BFD672-5430-9648-937E-CBD77EB25E10}"/>
    <dgm:cxn modelId="{324447F6-666C-5B41-B23E-773D445D764A}" type="presOf" srcId="{2786B913-0997-EB41-AF8F-4917EACDBA40}" destId="{F1B71613-21E2-9549-9E12-AD7A14D16258}" srcOrd="0" destOrd="0" presId="urn:microsoft.com/office/officeart/2005/8/layout/hierarchy3"/>
    <dgm:cxn modelId="{CD1662FA-695B-5640-BBB6-2FF10ABFD241}" srcId="{B0B762E6-46B9-824E-A955-30BBBA0AE9FB}" destId="{E8C6AA44-DC53-8E4B-885E-84B1B3DB7202}" srcOrd="0" destOrd="0" parTransId="{144CC4B6-2053-F143-B37E-3784E88C4D80}" sibTransId="{C792D100-AF9A-5749-BAD5-535CA9B4DC80}"/>
    <dgm:cxn modelId="{3ACB1E4B-E263-774C-B73B-9003DFA0A2F0}" type="presParOf" srcId="{54EB702B-57D6-0348-B916-3BED52293EFB}" destId="{ECD281C8-B6C8-4B48-A51F-A9D61A108120}" srcOrd="0" destOrd="0" presId="urn:microsoft.com/office/officeart/2005/8/layout/hierarchy3"/>
    <dgm:cxn modelId="{B407A263-A766-8D40-848E-46813F447589}" type="presParOf" srcId="{ECD281C8-B6C8-4B48-A51F-A9D61A108120}" destId="{F4BD1125-8612-F24E-9435-C76B887435F8}" srcOrd="0" destOrd="0" presId="urn:microsoft.com/office/officeart/2005/8/layout/hierarchy3"/>
    <dgm:cxn modelId="{DB19AA52-D4FD-9C4C-89EF-4234AD4B08D4}" type="presParOf" srcId="{F4BD1125-8612-F24E-9435-C76B887435F8}" destId="{BC1F348D-88C6-D34E-B6B7-4EE7985DA489}" srcOrd="0" destOrd="0" presId="urn:microsoft.com/office/officeart/2005/8/layout/hierarchy3"/>
    <dgm:cxn modelId="{9158AF7C-52F8-EC43-81FA-66DDD7D3539B}" type="presParOf" srcId="{F4BD1125-8612-F24E-9435-C76B887435F8}" destId="{61127AE5-E239-5D4E-A2A7-69677A0720DB}" srcOrd="1" destOrd="0" presId="urn:microsoft.com/office/officeart/2005/8/layout/hierarchy3"/>
    <dgm:cxn modelId="{FDCB976A-2C2C-EB4E-AAF4-A25033C95B88}" type="presParOf" srcId="{ECD281C8-B6C8-4B48-A51F-A9D61A108120}" destId="{D768EB42-96B1-AB4C-AF24-1897C1AF7779}" srcOrd="1" destOrd="0" presId="urn:microsoft.com/office/officeart/2005/8/layout/hierarchy3"/>
    <dgm:cxn modelId="{AFEF026D-313A-7840-B042-D49F1F36DEEC}" type="presParOf" srcId="{D768EB42-96B1-AB4C-AF24-1897C1AF7779}" destId="{7C6FDE06-D26F-C642-A27B-969001EB0722}" srcOrd="0" destOrd="0" presId="urn:microsoft.com/office/officeart/2005/8/layout/hierarchy3"/>
    <dgm:cxn modelId="{F195715B-3865-174C-B73E-6D177F7C9EEC}" type="presParOf" srcId="{D768EB42-96B1-AB4C-AF24-1897C1AF7779}" destId="{F1B71613-21E2-9549-9E12-AD7A14D16258}" srcOrd="1" destOrd="0" presId="urn:microsoft.com/office/officeart/2005/8/layout/hierarchy3"/>
    <dgm:cxn modelId="{C42E6A67-B5EC-CC4F-8DBF-DB0604A398DC}" type="presParOf" srcId="{54EB702B-57D6-0348-B916-3BED52293EFB}" destId="{68978BE6-6002-B54C-8405-7205FD38BE03}" srcOrd="1" destOrd="0" presId="urn:microsoft.com/office/officeart/2005/8/layout/hierarchy3"/>
    <dgm:cxn modelId="{9D622F2E-9467-E042-B61A-E6196EA507DE}" type="presParOf" srcId="{68978BE6-6002-B54C-8405-7205FD38BE03}" destId="{F5954046-5714-C74A-BFA0-3BA5476B61BE}" srcOrd="0" destOrd="0" presId="urn:microsoft.com/office/officeart/2005/8/layout/hierarchy3"/>
    <dgm:cxn modelId="{96D82C3A-8DAE-B94B-B67E-9C3F9FB533DE}" type="presParOf" srcId="{F5954046-5714-C74A-BFA0-3BA5476B61BE}" destId="{833E7A8E-D0C0-1D4E-BCF9-C263D7CB3598}" srcOrd="0" destOrd="0" presId="urn:microsoft.com/office/officeart/2005/8/layout/hierarchy3"/>
    <dgm:cxn modelId="{7BEE0B4E-73A8-A04F-B593-0E7D74E223AD}" type="presParOf" srcId="{F5954046-5714-C74A-BFA0-3BA5476B61BE}" destId="{65F44CBC-4D7C-DB47-AFB6-A1FF37147DFC}" srcOrd="1" destOrd="0" presId="urn:microsoft.com/office/officeart/2005/8/layout/hierarchy3"/>
    <dgm:cxn modelId="{0B3CB543-7E11-2842-B5B5-887267320176}" type="presParOf" srcId="{68978BE6-6002-B54C-8405-7205FD38BE03}" destId="{C9C6C8A4-F8F6-EC49-B789-412B7EE1FC78}" srcOrd="1" destOrd="0" presId="urn:microsoft.com/office/officeart/2005/8/layout/hierarchy3"/>
    <dgm:cxn modelId="{89BC500C-0B71-DA42-BDA6-39D4297FA483}" type="presParOf" srcId="{54EB702B-57D6-0348-B916-3BED52293EFB}" destId="{F906C536-DA17-E04E-A6D9-8ABB4376BAD6}" srcOrd="2" destOrd="0" presId="urn:microsoft.com/office/officeart/2005/8/layout/hierarchy3"/>
    <dgm:cxn modelId="{DF087720-3AF4-1840-996D-9890449B0AE7}" type="presParOf" srcId="{F906C536-DA17-E04E-A6D9-8ABB4376BAD6}" destId="{A86166B9-5012-4043-9474-9A923C045B07}" srcOrd="0" destOrd="0" presId="urn:microsoft.com/office/officeart/2005/8/layout/hierarchy3"/>
    <dgm:cxn modelId="{D6977313-A4DA-6045-AB78-3694AE464D89}" type="presParOf" srcId="{A86166B9-5012-4043-9474-9A923C045B07}" destId="{39C0C2FB-44A7-6846-980A-3C2B7C5C7D1E}" srcOrd="0" destOrd="0" presId="urn:microsoft.com/office/officeart/2005/8/layout/hierarchy3"/>
    <dgm:cxn modelId="{52F8D306-486D-AD4D-BE88-65F4A80529EF}" type="presParOf" srcId="{A86166B9-5012-4043-9474-9A923C045B07}" destId="{CCDCB127-9948-F74F-9594-96026E5D852F}" srcOrd="1" destOrd="0" presId="urn:microsoft.com/office/officeart/2005/8/layout/hierarchy3"/>
    <dgm:cxn modelId="{C75BC650-6349-E149-ACE6-5BC2DD433364}" type="presParOf" srcId="{F906C536-DA17-E04E-A6D9-8ABB4376BAD6}" destId="{934D7E84-B6F7-3A44-BD63-8695CCBAE207}" srcOrd="1" destOrd="0" presId="urn:microsoft.com/office/officeart/2005/8/layout/hierarchy3"/>
    <dgm:cxn modelId="{204A1F9B-227B-7542-9FBA-1AEACABBD343}" type="presParOf" srcId="{54EB702B-57D6-0348-B916-3BED52293EFB}" destId="{B7B009B1-8033-404D-9987-C4719ED0EE54}" srcOrd="3" destOrd="0" presId="urn:microsoft.com/office/officeart/2005/8/layout/hierarchy3"/>
    <dgm:cxn modelId="{138E56BD-A8E2-7E43-B462-73E3DF66869F}" type="presParOf" srcId="{B7B009B1-8033-404D-9987-C4719ED0EE54}" destId="{B74CEE74-89BA-AB46-B51A-0FAE2C5E6A4E}" srcOrd="0" destOrd="0" presId="urn:microsoft.com/office/officeart/2005/8/layout/hierarchy3"/>
    <dgm:cxn modelId="{9836BA51-2BDD-4148-89F3-4F11FD78C48B}" type="presParOf" srcId="{B74CEE74-89BA-AB46-B51A-0FAE2C5E6A4E}" destId="{B58E39A9-D8D6-FC48-97D4-D2670DB7A2C8}" srcOrd="0" destOrd="0" presId="urn:microsoft.com/office/officeart/2005/8/layout/hierarchy3"/>
    <dgm:cxn modelId="{189269F2-49ED-FD4A-8C95-52665E70A463}" type="presParOf" srcId="{B74CEE74-89BA-AB46-B51A-0FAE2C5E6A4E}" destId="{BEBBD128-F087-7E44-959A-107E83553AAE}" srcOrd="1" destOrd="0" presId="urn:microsoft.com/office/officeart/2005/8/layout/hierarchy3"/>
    <dgm:cxn modelId="{38F13DD0-38A9-634A-A781-B33FBC55EC2C}" type="presParOf" srcId="{B7B009B1-8033-404D-9987-C4719ED0EE54}" destId="{84B932FC-D937-DE46-8E38-5DB1E0C521A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8CA87F-5FED-4E45-AC7B-0BC6BBFA61C7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10533B0-1E1F-3549-A1B4-400A94C03A32}">
      <dgm:prSet custT="1"/>
      <dgm:spPr>
        <a:ln w="57150">
          <a:solidFill>
            <a:schemeClr val="accent2"/>
          </a:solidFill>
          <a:prstDash val="solid"/>
        </a:ln>
      </dgm:spPr>
      <dgm:t>
        <a:bodyPr/>
        <a:lstStyle/>
        <a:p>
          <a:r>
            <a:rPr lang="ru-RU" sz="2400" b="1" dirty="0"/>
            <a:t>Осирис</a:t>
          </a:r>
          <a:r>
            <a:rPr lang="ru-RU" sz="2400" dirty="0"/>
            <a:t> – бог природы, а потом царь загробного мира. Он научил людей земледелию и ремёслам.</a:t>
          </a:r>
        </a:p>
      </dgm:t>
    </dgm:pt>
    <dgm:pt modelId="{14BB217E-9EC2-5546-927D-7DF8BA9C3DAF}" type="parTrans" cxnId="{14937CA5-AC85-D44E-B68E-E4B21336382B}">
      <dgm:prSet/>
      <dgm:spPr/>
      <dgm:t>
        <a:bodyPr/>
        <a:lstStyle/>
        <a:p>
          <a:endParaRPr lang="ru-RU" sz="2000"/>
        </a:p>
      </dgm:t>
    </dgm:pt>
    <dgm:pt modelId="{6ED4FF31-AB28-2449-93A1-9760E7673DAC}" type="sibTrans" cxnId="{14937CA5-AC85-D44E-B68E-E4B21336382B}">
      <dgm:prSet/>
      <dgm:spPr/>
      <dgm:t>
        <a:bodyPr/>
        <a:lstStyle/>
        <a:p>
          <a:endParaRPr lang="ru-RU" sz="2000"/>
        </a:p>
      </dgm:t>
    </dgm:pt>
    <dgm:pt modelId="{1FE168C8-EA52-604A-8B55-1EE89FE2825C}">
      <dgm:prSet custT="1"/>
      <dgm:spPr>
        <a:ln w="57150">
          <a:solidFill>
            <a:schemeClr val="accent2"/>
          </a:solidFill>
          <a:prstDash val="solid"/>
        </a:ln>
      </dgm:spPr>
      <dgm:t>
        <a:bodyPr/>
        <a:lstStyle/>
        <a:p>
          <a:r>
            <a:rPr lang="ru-RU" sz="2400"/>
            <a:t>Его жена </a:t>
          </a:r>
          <a:r>
            <a:rPr lang="ru-RU" sz="2400" b="1"/>
            <a:t>Исида</a:t>
          </a:r>
          <a:r>
            <a:rPr lang="ru-RU" sz="2400"/>
            <a:t> – богиня женственности, верности и магии.</a:t>
          </a:r>
        </a:p>
      </dgm:t>
    </dgm:pt>
    <dgm:pt modelId="{B21E9052-A704-E94C-B248-396A6F697D37}" type="parTrans" cxnId="{BDAB1986-D876-944E-9C12-0A5AF8E7E8DE}">
      <dgm:prSet/>
      <dgm:spPr/>
      <dgm:t>
        <a:bodyPr/>
        <a:lstStyle/>
        <a:p>
          <a:endParaRPr lang="ru-RU" sz="2000"/>
        </a:p>
      </dgm:t>
    </dgm:pt>
    <dgm:pt modelId="{4B0EA55D-F8FB-2740-8B78-85C590B7B4C8}" type="sibTrans" cxnId="{BDAB1986-D876-944E-9C12-0A5AF8E7E8DE}">
      <dgm:prSet/>
      <dgm:spPr/>
      <dgm:t>
        <a:bodyPr/>
        <a:lstStyle/>
        <a:p>
          <a:endParaRPr lang="ru-RU" sz="2000"/>
        </a:p>
      </dgm:t>
    </dgm:pt>
    <dgm:pt modelId="{B5A543B4-C219-474E-B14B-95DBA94DB87C}">
      <dgm:prSet custT="1"/>
      <dgm:spPr>
        <a:ln w="57150">
          <a:solidFill>
            <a:schemeClr val="accent2"/>
          </a:solidFill>
          <a:prstDash val="solid"/>
        </a:ln>
      </dgm:spPr>
      <dgm:t>
        <a:bodyPr/>
        <a:lstStyle/>
        <a:p>
          <a:r>
            <a:rPr lang="ru-RU" sz="2400"/>
            <a:t>Их сын </a:t>
          </a:r>
          <a:r>
            <a:rPr lang="ru-RU" sz="2400" b="1"/>
            <a:t>Хор</a:t>
          </a:r>
          <a:r>
            <a:rPr lang="ru-RU" sz="2400"/>
            <a:t> считался покровителем фараона.</a:t>
          </a:r>
        </a:p>
      </dgm:t>
    </dgm:pt>
    <dgm:pt modelId="{2D3575DB-5BE8-E948-B549-9C514CE9565C}" type="parTrans" cxnId="{C321890D-D357-4A46-944B-521673D13D44}">
      <dgm:prSet/>
      <dgm:spPr/>
      <dgm:t>
        <a:bodyPr/>
        <a:lstStyle/>
        <a:p>
          <a:endParaRPr lang="ru-RU" sz="2000"/>
        </a:p>
      </dgm:t>
    </dgm:pt>
    <dgm:pt modelId="{E6D50E17-8B13-C945-8DF1-0DA93D4D3FC6}" type="sibTrans" cxnId="{C321890D-D357-4A46-944B-521673D13D44}">
      <dgm:prSet/>
      <dgm:spPr/>
      <dgm:t>
        <a:bodyPr/>
        <a:lstStyle/>
        <a:p>
          <a:endParaRPr lang="ru-RU" sz="2000"/>
        </a:p>
      </dgm:t>
    </dgm:pt>
    <dgm:pt modelId="{14A91694-661E-A747-B61D-F0E01B12F5D6}">
      <dgm:prSet custT="1"/>
      <dgm:spPr>
        <a:ln w="57150">
          <a:solidFill>
            <a:schemeClr val="accent2"/>
          </a:solidFill>
          <a:prstDash val="solid"/>
        </a:ln>
      </dgm:spPr>
      <dgm:t>
        <a:bodyPr/>
        <a:lstStyle/>
        <a:p>
          <a:r>
            <a:rPr lang="ru-RU" sz="2400" b="1"/>
            <a:t>Анубис</a:t>
          </a:r>
          <a:r>
            <a:rPr lang="ru-RU" sz="2400"/>
            <a:t> помогал Осирису судить души умерших.</a:t>
          </a:r>
        </a:p>
      </dgm:t>
    </dgm:pt>
    <dgm:pt modelId="{4ABC532E-7617-054A-8692-BAE875D79D27}" type="parTrans" cxnId="{B16D1D05-95C9-5940-8B81-AC943B57A12C}">
      <dgm:prSet/>
      <dgm:spPr/>
      <dgm:t>
        <a:bodyPr/>
        <a:lstStyle/>
        <a:p>
          <a:endParaRPr lang="ru-RU" sz="2000"/>
        </a:p>
      </dgm:t>
    </dgm:pt>
    <dgm:pt modelId="{C7247220-6A04-4A43-B95A-98FB712B848E}" type="sibTrans" cxnId="{B16D1D05-95C9-5940-8B81-AC943B57A12C}">
      <dgm:prSet/>
      <dgm:spPr/>
      <dgm:t>
        <a:bodyPr/>
        <a:lstStyle/>
        <a:p>
          <a:endParaRPr lang="ru-RU" sz="2000"/>
        </a:p>
      </dgm:t>
    </dgm:pt>
    <dgm:pt modelId="{303ADC5A-75DC-F048-8DE7-9E77FC780DE6}">
      <dgm:prSet custT="1"/>
      <dgm:spPr>
        <a:ln w="57150">
          <a:solidFill>
            <a:schemeClr val="accent2"/>
          </a:solidFill>
          <a:prstDash val="solid"/>
        </a:ln>
      </dgm:spPr>
      <dgm:t>
        <a:bodyPr/>
        <a:lstStyle/>
        <a:p>
          <a:r>
            <a:rPr lang="ru-RU" sz="2400"/>
            <a:t>Брат Осириса – злой бог пустыни </a:t>
          </a:r>
          <a:r>
            <a:rPr lang="ru-RU" sz="2400" b="1"/>
            <a:t>Сет</a:t>
          </a:r>
          <a:r>
            <a:rPr lang="ru-RU" sz="2400"/>
            <a:t> – изображался с головой осла.</a:t>
          </a:r>
        </a:p>
      </dgm:t>
    </dgm:pt>
    <dgm:pt modelId="{2ED93A6E-1CE9-594C-A136-383463A7D4AC}" type="parTrans" cxnId="{B4424DE5-5BAD-9D4D-8F2A-F029E15DCC6A}">
      <dgm:prSet/>
      <dgm:spPr/>
      <dgm:t>
        <a:bodyPr/>
        <a:lstStyle/>
        <a:p>
          <a:endParaRPr lang="ru-RU" sz="2000"/>
        </a:p>
      </dgm:t>
    </dgm:pt>
    <dgm:pt modelId="{691C36CA-8D97-8B48-A0C7-DB47FDEFB2AD}" type="sibTrans" cxnId="{B4424DE5-5BAD-9D4D-8F2A-F029E15DCC6A}">
      <dgm:prSet/>
      <dgm:spPr/>
      <dgm:t>
        <a:bodyPr/>
        <a:lstStyle/>
        <a:p>
          <a:endParaRPr lang="ru-RU" sz="2000"/>
        </a:p>
      </dgm:t>
    </dgm:pt>
    <dgm:pt modelId="{14B6A88D-7769-AD48-9A07-D514036449FE}" type="pres">
      <dgm:prSet presAssocID="{888CA87F-5FED-4E45-AC7B-0BC6BBFA61C7}" presName="diagram" presStyleCnt="0">
        <dgm:presLayoutVars>
          <dgm:dir/>
          <dgm:resizeHandles val="exact"/>
        </dgm:presLayoutVars>
      </dgm:prSet>
      <dgm:spPr/>
    </dgm:pt>
    <dgm:pt modelId="{92DAA839-E311-5341-8876-965A2FFAFF49}" type="pres">
      <dgm:prSet presAssocID="{310533B0-1E1F-3549-A1B4-400A94C03A32}" presName="node" presStyleLbl="node1" presStyleIdx="0" presStyleCnt="5">
        <dgm:presLayoutVars>
          <dgm:bulletEnabled val="1"/>
        </dgm:presLayoutVars>
      </dgm:prSet>
      <dgm:spPr>
        <a:prstGeom prst="snip2SameRect">
          <a:avLst/>
        </a:prstGeom>
      </dgm:spPr>
    </dgm:pt>
    <dgm:pt modelId="{1B298F09-B9E6-7943-B748-63DCBEC45DAC}" type="pres">
      <dgm:prSet presAssocID="{6ED4FF31-AB28-2449-93A1-9760E7673DAC}" presName="sibTrans" presStyleCnt="0"/>
      <dgm:spPr/>
    </dgm:pt>
    <dgm:pt modelId="{EABA37A0-CB0B-E44B-9CCB-FA2DDD2D538F}" type="pres">
      <dgm:prSet presAssocID="{1FE168C8-EA52-604A-8B55-1EE89FE2825C}" presName="node" presStyleLbl="node1" presStyleIdx="1" presStyleCnt="5">
        <dgm:presLayoutVars>
          <dgm:bulletEnabled val="1"/>
        </dgm:presLayoutVars>
      </dgm:prSet>
      <dgm:spPr>
        <a:prstGeom prst="snip2SameRect">
          <a:avLst/>
        </a:prstGeom>
      </dgm:spPr>
    </dgm:pt>
    <dgm:pt modelId="{49C6B74E-C262-CC4F-8A38-302CE6B7A47A}" type="pres">
      <dgm:prSet presAssocID="{4B0EA55D-F8FB-2740-8B78-85C590B7B4C8}" presName="sibTrans" presStyleCnt="0"/>
      <dgm:spPr/>
    </dgm:pt>
    <dgm:pt modelId="{A3B953F9-0EF1-0E49-9EFE-F34C12D47F5B}" type="pres">
      <dgm:prSet presAssocID="{B5A543B4-C219-474E-B14B-95DBA94DB87C}" presName="node" presStyleLbl="node1" presStyleIdx="2" presStyleCnt="5">
        <dgm:presLayoutVars>
          <dgm:bulletEnabled val="1"/>
        </dgm:presLayoutVars>
      </dgm:prSet>
      <dgm:spPr>
        <a:prstGeom prst="snip2SameRect">
          <a:avLst/>
        </a:prstGeom>
      </dgm:spPr>
    </dgm:pt>
    <dgm:pt modelId="{4200747D-00C6-094B-9B30-61AFF839D38C}" type="pres">
      <dgm:prSet presAssocID="{E6D50E17-8B13-C945-8DF1-0DA93D4D3FC6}" presName="sibTrans" presStyleCnt="0"/>
      <dgm:spPr/>
    </dgm:pt>
    <dgm:pt modelId="{EC45C1CD-8BE3-2D4E-A16F-60A31DB83FAA}" type="pres">
      <dgm:prSet presAssocID="{14A91694-661E-A747-B61D-F0E01B12F5D6}" presName="node" presStyleLbl="node1" presStyleIdx="3" presStyleCnt="5">
        <dgm:presLayoutVars>
          <dgm:bulletEnabled val="1"/>
        </dgm:presLayoutVars>
      </dgm:prSet>
      <dgm:spPr>
        <a:prstGeom prst="snip2SameRect">
          <a:avLst/>
        </a:prstGeom>
      </dgm:spPr>
    </dgm:pt>
    <dgm:pt modelId="{79779580-A362-6F47-83DA-4F6B161DB280}" type="pres">
      <dgm:prSet presAssocID="{C7247220-6A04-4A43-B95A-98FB712B848E}" presName="sibTrans" presStyleCnt="0"/>
      <dgm:spPr/>
    </dgm:pt>
    <dgm:pt modelId="{E4A5E009-F2FD-8948-971F-31A3D2800ED3}" type="pres">
      <dgm:prSet presAssocID="{303ADC5A-75DC-F048-8DE7-9E77FC780DE6}" presName="node" presStyleLbl="node1" presStyleIdx="4" presStyleCnt="5">
        <dgm:presLayoutVars>
          <dgm:bulletEnabled val="1"/>
        </dgm:presLayoutVars>
      </dgm:prSet>
      <dgm:spPr>
        <a:prstGeom prst="snip2SameRect">
          <a:avLst/>
        </a:prstGeom>
      </dgm:spPr>
    </dgm:pt>
  </dgm:ptLst>
  <dgm:cxnLst>
    <dgm:cxn modelId="{B16D1D05-95C9-5940-8B81-AC943B57A12C}" srcId="{888CA87F-5FED-4E45-AC7B-0BC6BBFA61C7}" destId="{14A91694-661E-A747-B61D-F0E01B12F5D6}" srcOrd="3" destOrd="0" parTransId="{4ABC532E-7617-054A-8692-BAE875D79D27}" sibTransId="{C7247220-6A04-4A43-B95A-98FB712B848E}"/>
    <dgm:cxn modelId="{C321890D-D357-4A46-944B-521673D13D44}" srcId="{888CA87F-5FED-4E45-AC7B-0BC6BBFA61C7}" destId="{B5A543B4-C219-474E-B14B-95DBA94DB87C}" srcOrd="2" destOrd="0" parTransId="{2D3575DB-5BE8-E948-B549-9C514CE9565C}" sibTransId="{E6D50E17-8B13-C945-8DF1-0DA93D4D3FC6}"/>
    <dgm:cxn modelId="{4A02960E-5A9D-4849-BABF-3004397C9784}" type="presOf" srcId="{888CA87F-5FED-4E45-AC7B-0BC6BBFA61C7}" destId="{14B6A88D-7769-AD48-9A07-D514036449FE}" srcOrd="0" destOrd="0" presId="urn:microsoft.com/office/officeart/2005/8/layout/default"/>
    <dgm:cxn modelId="{E90B9623-921F-A149-940D-7378A68D931A}" type="presOf" srcId="{B5A543B4-C219-474E-B14B-95DBA94DB87C}" destId="{A3B953F9-0EF1-0E49-9EFE-F34C12D47F5B}" srcOrd="0" destOrd="0" presId="urn:microsoft.com/office/officeart/2005/8/layout/default"/>
    <dgm:cxn modelId="{18F94524-D96B-A14E-B645-481FC6BF054D}" type="presOf" srcId="{303ADC5A-75DC-F048-8DE7-9E77FC780DE6}" destId="{E4A5E009-F2FD-8948-971F-31A3D2800ED3}" srcOrd="0" destOrd="0" presId="urn:microsoft.com/office/officeart/2005/8/layout/default"/>
    <dgm:cxn modelId="{EEC5942A-FA2F-FB45-A34F-43321E4D535A}" type="presOf" srcId="{310533B0-1E1F-3549-A1B4-400A94C03A32}" destId="{92DAA839-E311-5341-8876-965A2FFAFF49}" srcOrd="0" destOrd="0" presId="urn:microsoft.com/office/officeart/2005/8/layout/default"/>
    <dgm:cxn modelId="{487AFA7D-889C-F544-AFEF-595B1C2AD5CA}" type="presOf" srcId="{1FE168C8-EA52-604A-8B55-1EE89FE2825C}" destId="{EABA37A0-CB0B-E44B-9CCB-FA2DDD2D538F}" srcOrd="0" destOrd="0" presId="urn:microsoft.com/office/officeart/2005/8/layout/default"/>
    <dgm:cxn modelId="{BDAB1986-D876-944E-9C12-0A5AF8E7E8DE}" srcId="{888CA87F-5FED-4E45-AC7B-0BC6BBFA61C7}" destId="{1FE168C8-EA52-604A-8B55-1EE89FE2825C}" srcOrd="1" destOrd="0" parTransId="{B21E9052-A704-E94C-B248-396A6F697D37}" sibTransId="{4B0EA55D-F8FB-2740-8B78-85C590B7B4C8}"/>
    <dgm:cxn modelId="{476B75A3-B118-6D41-8396-4D15F1300FA5}" type="presOf" srcId="{14A91694-661E-A747-B61D-F0E01B12F5D6}" destId="{EC45C1CD-8BE3-2D4E-A16F-60A31DB83FAA}" srcOrd="0" destOrd="0" presId="urn:microsoft.com/office/officeart/2005/8/layout/default"/>
    <dgm:cxn modelId="{14937CA5-AC85-D44E-B68E-E4B21336382B}" srcId="{888CA87F-5FED-4E45-AC7B-0BC6BBFA61C7}" destId="{310533B0-1E1F-3549-A1B4-400A94C03A32}" srcOrd="0" destOrd="0" parTransId="{14BB217E-9EC2-5546-927D-7DF8BA9C3DAF}" sibTransId="{6ED4FF31-AB28-2449-93A1-9760E7673DAC}"/>
    <dgm:cxn modelId="{B4424DE5-5BAD-9D4D-8F2A-F029E15DCC6A}" srcId="{888CA87F-5FED-4E45-AC7B-0BC6BBFA61C7}" destId="{303ADC5A-75DC-F048-8DE7-9E77FC780DE6}" srcOrd="4" destOrd="0" parTransId="{2ED93A6E-1CE9-594C-A136-383463A7D4AC}" sibTransId="{691C36CA-8D97-8B48-A0C7-DB47FDEFB2AD}"/>
    <dgm:cxn modelId="{8F4925E2-FDC7-E047-8F43-01E74A708923}" type="presParOf" srcId="{14B6A88D-7769-AD48-9A07-D514036449FE}" destId="{92DAA839-E311-5341-8876-965A2FFAFF49}" srcOrd="0" destOrd="0" presId="urn:microsoft.com/office/officeart/2005/8/layout/default"/>
    <dgm:cxn modelId="{C7328E5C-0642-2D47-8729-5E36CEFB3776}" type="presParOf" srcId="{14B6A88D-7769-AD48-9A07-D514036449FE}" destId="{1B298F09-B9E6-7943-B748-63DCBEC45DAC}" srcOrd="1" destOrd="0" presId="urn:microsoft.com/office/officeart/2005/8/layout/default"/>
    <dgm:cxn modelId="{AAF8234A-9C96-B345-BA1F-5404EDF7EDDE}" type="presParOf" srcId="{14B6A88D-7769-AD48-9A07-D514036449FE}" destId="{EABA37A0-CB0B-E44B-9CCB-FA2DDD2D538F}" srcOrd="2" destOrd="0" presId="urn:microsoft.com/office/officeart/2005/8/layout/default"/>
    <dgm:cxn modelId="{E7E1CAB6-C256-5544-828B-F4E278662128}" type="presParOf" srcId="{14B6A88D-7769-AD48-9A07-D514036449FE}" destId="{49C6B74E-C262-CC4F-8A38-302CE6B7A47A}" srcOrd="3" destOrd="0" presId="urn:microsoft.com/office/officeart/2005/8/layout/default"/>
    <dgm:cxn modelId="{1691A3BB-0B98-3546-A93E-52EE42613B75}" type="presParOf" srcId="{14B6A88D-7769-AD48-9A07-D514036449FE}" destId="{A3B953F9-0EF1-0E49-9EFE-F34C12D47F5B}" srcOrd="4" destOrd="0" presId="urn:microsoft.com/office/officeart/2005/8/layout/default"/>
    <dgm:cxn modelId="{71ECF975-5E6F-2D48-B99B-2EF57A2A65E5}" type="presParOf" srcId="{14B6A88D-7769-AD48-9A07-D514036449FE}" destId="{4200747D-00C6-094B-9B30-61AFF839D38C}" srcOrd="5" destOrd="0" presId="urn:microsoft.com/office/officeart/2005/8/layout/default"/>
    <dgm:cxn modelId="{5E84795F-4C04-A649-A265-0319561869B4}" type="presParOf" srcId="{14B6A88D-7769-AD48-9A07-D514036449FE}" destId="{EC45C1CD-8BE3-2D4E-A16F-60A31DB83FAA}" srcOrd="6" destOrd="0" presId="urn:microsoft.com/office/officeart/2005/8/layout/default"/>
    <dgm:cxn modelId="{721FDCA8-C72C-8C42-A65B-D3FEF41D8DAD}" type="presParOf" srcId="{14B6A88D-7769-AD48-9A07-D514036449FE}" destId="{79779580-A362-6F47-83DA-4F6B161DB280}" srcOrd="7" destOrd="0" presId="urn:microsoft.com/office/officeart/2005/8/layout/default"/>
    <dgm:cxn modelId="{772AD6FE-4A6E-1D42-9034-A86340051174}" type="presParOf" srcId="{14B6A88D-7769-AD48-9A07-D514036449FE}" destId="{E4A5E009-F2FD-8948-971F-31A3D2800ED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1E799-7881-5049-87C3-F3D677198EC1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D99FFB3-5B80-3541-A2F0-F4E5BE63CEC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800" b="1" dirty="0"/>
            <a:t>Тот</a:t>
          </a:r>
          <a:endParaRPr lang="ru-RU" sz="2800" dirty="0"/>
        </a:p>
      </dgm:t>
    </dgm:pt>
    <dgm:pt modelId="{653D6A95-4E2B-6449-A3CF-13F51D310839}" type="parTrans" cxnId="{96EDA003-D1D4-634A-A925-0E02437DAD44}">
      <dgm:prSet/>
      <dgm:spPr/>
      <dgm:t>
        <a:bodyPr/>
        <a:lstStyle/>
        <a:p>
          <a:endParaRPr lang="ru-RU"/>
        </a:p>
      </dgm:t>
    </dgm:pt>
    <dgm:pt modelId="{BAD6A344-5F3E-2843-8DB3-3B6C5AE8235A}" type="sibTrans" cxnId="{96EDA003-D1D4-634A-A925-0E02437DAD44}">
      <dgm:prSet/>
      <dgm:spPr/>
      <dgm:t>
        <a:bodyPr/>
        <a:lstStyle/>
        <a:p>
          <a:endParaRPr lang="ru-RU"/>
        </a:p>
      </dgm:t>
    </dgm:pt>
    <dgm:pt modelId="{6CCDD7BE-8295-B742-967F-86E8D26B3EB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800" b="1" dirty="0"/>
            <a:t>Хапи</a:t>
          </a:r>
          <a:endParaRPr lang="ru-RU" sz="2800" dirty="0"/>
        </a:p>
      </dgm:t>
    </dgm:pt>
    <dgm:pt modelId="{06CFBDFD-604D-9A42-8FCF-C3E911E3A5B0}" type="parTrans" cxnId="{54C8AFCC-48EC-0A49-8869-B1E394238A30}">
      <dgm:prSet/>
      <dgm:spPr/>
      <dgm:t>
        <a:bodyPr/>
        <a:lstStyle/>
        <a:p>
          <a:endParaRPr lang="ru-RU"/>
        </a:p>
      </dgm:t>
    </dgm:pt>
    <dgm:pt modelId="{29916403-41F2-F64C-9A5B-29E59DB167BC}" type="sibTrans" cxnId="{54C8AFCC-48EC-0A49-8869-B1E394238A30}">
      <dgm:prSet/>
      <dgm:spPr/>
      <dgm:t>
        <a:bodyPr/>
        <a:lstStyle/>
        <a:p>
          <a:endParaRPr lang="ru-RU"/>
        </a:p>
      </dgm:t>
    </dgm:pt>
    <dgm:pt modelId="{67F16D9B-2B1E-0D4F-A1C1-872A6B2011D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800" b="1" dirty="0" err="1"/>
            <a:t>Маат</a:t>
          </a:r>
          <a:endParaRPr lang="ru-RU" sz="2800" dirty="0"/>
        </a:p>
      </dgm:t>
    </dgm:pt>
    <dgm:pt modelId="{9091BFBA-CC00-914A-AEA0-AF18778CE19B}" type="parTrans" cxnId="{B89C18C5-8BCD-A843-9C88-09FD620132A0}">
      <dgm:prSet/>
      <dgm:spPr/>
      <dgm:t>
        <a:bodyPr/>
        <a:lstStyle/>
        <a:p>
          <a:endParaRPr lang="ru-RU"/>
        </a:p>
      </dgm:t>
    </dgm:pt>
    <dgm:pt modelId="{2D067378-DAAB-9943-A420-028ABA4E5C24}" type="sibTrans" cxnId="{B89C18C5-8BCD-A843-9C88-09FD620132A0}">
      <dgm:prSet/>
      <dgm:spPr/>
      <dgm:t>
        <a:bodyPr/>
        <a:lstStyle/>
        <a:p>
          <a:endParaRPr lang="ru-RU"/>
        </a:p>
      </dgm:t>
    </dgm:pt>
    <dgm:pt modelId="{B93F1198-2115-3146-8C38-A8794B696FF0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800" b="1" dirty="0"/>
            <a:t>Бастет</a:t>
          </a:r>
          <a:endParaRPr lang="ru-RU" sz="2800" dirty="0"/>
        </a:p>
      </dgm:t>
    </dgm:pt>
    <dgm:pt modelId="{4FBBADB2-41AC-3B4B-A02E-254F90BD3099}" type="parTrans" cxnId="{75CB9E48-5979-9B42-B5BB-526088A5C42A}">
      <dgm:prSet/>
      <dgm:spPr/>
      <dgm:t>
        <a:bodyPr/>
        <a:lstStyle/>
        <a:p>
          <a:endParaRPr lang="ru-RU"/>
        </a:p>
      </dgm:t>
    </dgm:pt>
    <dgm:pt modelId="{DCBC4A00-98C5-424A-B900-BCF8CED54BD5}" type="sibTrans" cxnId="{75CB9E48-5979-9B42-B5BB-526088A5C42A}">
      <dgm:prSet/>
      <dgm:spPr/>
      <dgm:t>
        <a:bodyPr/>
        <a:lstStyle/>
        <a:p>
          <a:endParaRPr lang="ru-RU"/>
        </a:p>
      </dgm:t>
    </dgm:pt>
    <dgm:pt modelId="{FFD59896-1E52-3345-B8E1-CE8888ECF530}">
      <dgm:prSet/>
      <dgm:spPr>
        <a:solidFill>
          <a:schemeClr val="accent2">
            <a:lumMod val="20000"/>
            <a:lumOff val="80000"/>
          </a:schemeClr>
        </a:solidFill>
        <a:ln w="38100">
          <a:solidFill>
            <a:schemeClr val="accent2"/>
          </a:solidFill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</dgm:spPr>
      <dgm:t>
        <a:bodyPr/>
        <a:lstStyle/>
        <a:p>
          <a:r>
            <a:rPr lang="ru-RU"/>
            <a:t>Египтяне поклонялись и животным – кошкам, коровам, птицам, крокодилам, змеям.</a:t>
          </a:r>
        </a:p>
      </dgm:t>
    </dgm:pt>
    <dgm:pt modelId="{FB756B34-5FCC-A843-9DB3-1EFCE2A606EE}" type="parTrans" cxnId="{2AEAB209-0126-7443-8FBF-0A000A51BFAB}">
      <dgm:prSet/>
      <dgm:spPr/>
      <dgm:t>
        <a:bodyPr/>
        <a:lstStyle/>
        <a:p>
          <a:endParaRPr lang="ru-RU"/>
        </a:p>
      </dgm:t>
    </dgm:pt>
    <dgm:pt modelId="{74B86CEA-5AA4-9D44-AB7D-FF355C9082DB}" type="sibTrans" cxnId="{2AEAB209-0126-7443-8FBF-0A000A51BFAB}">
      <dgm:prSet/>
      <dgm:spPr/>
      <dgm:t>
        <a:bodyPr/>
        <a:lstStyle/>
        <a:p>
          <a:endParaRPr lang="ru-RU"/>
        </a:p>
      </dgm:t>
    </dgm:pt>
    <dgm:pt modelId="{ACAC4AC2-8901-254A-82FE-63B35764B4DB}">
      <dgm:prSet/>
      <dgm:spPr/>
      <dgm:t>
        <a:bodyPr/>
        <a:lstStyle/>
        <a:p>
          <a:r>
            <a:rPr lang="ru-RU" dirty="0"/>
            <a:t>бог мудрости и письма, его называли «Владыкой времени».</a:t>
          </a:r>
        </a:p>
      </dgm:t>
    </dgm:pt>
    <dgm:pt modelId="{A6297358-0BE8-964B-94B2-8457B22103F7}" type="parTrans" cxnId="{8359BCD1-6594-D14B-9F68-7B5CCE90333C}">
      <dgm:prSet/>
      <dgm:spPr/>
      <dgm:t>
        <a:bodyPr/>
        <a:lstStyle/>
        <a:p>
          <a:endParaRPr lang="ru-RU"/>
        </a:p>
      </dgm:t>
    </dgm:pt>
    <dgm:pt modelId="{A6E48F7E-28A7-094E-86A7-DA0675A14F46}" type="sibTrans" cxnId="{8359BCD1-6594-D14B-9F68-7B5CCE90333C}">
      <dgm:prSet/>
      <dgm:spPr/>
      <dgm:t>
        <a:bodyPr/>
        <a:lstStyle/>
        <a:p>
          <a:endParaRPr lang="ru-RU"/>
        </a:p>
      </dgm:t>
    </dgm:pt>
    <dgm:pt modelId="{2767A94C-9756-0546-ADB6-4419E9072A57}">
      <dgm:prSet/>
      <dgm:spPr/>
      <dgm:t>
        <a:bodyPr/>
        <a:lstStyle/>
        <a:p>
          <a:r>
            <a:rPr lang="ru-RU" dirty="0"/>
            <a:t>бог реки Нил, от которой зависела жизнь всей страны.</a:t>
          </a:r>
        </a:p>
      </dgm:t>
    </dgm:pt>
    <dgm:pt modelId="{C4CD5FB9-2FD6-2743-83CE-B4F294070AB3}" type="parTrans" cxnId="{8D1E88FB-55AE-2544-AE29-FBBEAA1D514C}">
      <dgm:prSet/>
      <dgm:spPr/>
      <dgm:t>
        <a:bodyPr/>
        <a:lstStyle/>
        <a:p>
          <a:endParaRPr lang="ru-RU"/>
        </a:p>
      </dgm:t>
    </dgm:pt>
    <dgm:pt modelId="{4A6EFBE6-87AA-2D47-A881-D346A4191793}" type="sibTrans" cxnId="{8D1E88FB-55AE-2544-AE29-FBBEAA1D514C}">
      <dgm:prSet/>
      <dgm:spPr/>
      <dgm:t>
        <a:bodyPr/>
        <a:lstStyle/>
        <a:p>
          <a:endParaRPr lang="ru-RU"/>
        </a:p>
      </dgm:t>
    </dgm:pt>
    <dgm:pt modelId="{1615A41D-01C9-0D4E-A48C-062368CED756}">
      <dgm:prSet/>
      <dgm:spPr/>
      <dgm:t>
        <a:bodyPr/>
        <a:lstStyle/>
        <a:p>
          <a:r>
            <a:rPr lang="ru-RU" dirty="0"/>
            <a:t>покровительница женщин, её изображали как кошку.</a:t>
          </a:r>
        </a:p>
      </dgm:t>
    </dgm:pt>
    <dgm:pt modelId="{C5CB124B-EA5C-DA44-BD46-539496CEC862}" type="parTrans" cxnId="{086DCCC3-ADC8-014C-9530-CF2BDF121F7A}">
      <dgm:prSet/>
      <dgm:spPr/>
      <dgm:t>
        <a:bodyPr/>
        <a:lstStyle/>
        <a:p>
          <a:endParaRPr lang="ru-RU"/>
        </a:p>
      </dgm:t>
    </dgm:pt>
    <dgm:pt modelId="{C52BBC14-3F29-674A-A537-128148B89102}" type="sibTrans" cxnId="{086DCCC3-ADC8-014C-9530-CF2BDF121F7A}">
      <dgm:prSet/>
      <dgm:spPr/>
      <dgm:t>
        <a:bodyPr/>
        <a:lstStyle/>
        <a:p>
          <a:endParaRPr lang="ru-RU"/>
        </a:p>
      </dgm:t>
    </dgm:pt>
    <dgm:pt modelId="{74B7EE23-D1D4-BA4B-B27D-B39A38D1C646}">
      <dgm:prSet/>
      <dgm:spPr/>
      <dgm:t>
        <a:bodyPr/>
        <a:lstStyle/>
        <a:p>
          <a:r>
            <a:rPr lang="ru-RU" dirty="0"/>
            <a:t>богиня правды и справедливости.</a:t>
          </a:r>
        </a:p>
      </dgm:t>
    </dgm:pt>
    <dgm:pt modelId="{95A07CC7-0BF5-7D49-8CDA-97C373F49547}" type="parTrans" cxnId="{0644DF49-03D2-2149-83FA-817A3EBDE07D}">
      <dgm:prSet/>
      <dgm:spPr/>
      <dgm:t>
        <a:bodyPr/>
        <a:lstStyle/>
        <a:p>
          <a:endParaRPr lang="ru-RU"/>
        </a:p>
      </dgm:t>
    </dgm:pt>
    <dgm:pt modelId="{E0A49D00-1E46-8540-97C6-8DCCBC5EB4FD}" type="sibTrans" cxnId="{0644DF49-03D2-2149-83FA-817A3EBDE07D}">
      <dgm:prSet/>
      <dgm:spPr/>
      <dgm:t>
        <a:bodyPr/>
        <a:lstStyle/>
        <a:p>
          <a:endParaRPr lang="ru-RU"/>
        </a:p>
      </dgm:t>
    </dgm:pt>
    <dgm:pt modelId="{D22D72B8-9400-D24F-AC2A-4C32E3652C52}" type="pres">
      <dgm:prSet presAssocID="{EEA1E799-7881-5049-87C3-F3D677198EC1}" presName="Name0" presStyleCnt="0">
        <dgm:presLayoutVars>
          <dgm:dir/>
          <dgm:animLvl val="lvl"/>
          <dgm:resizeHandles val="exact"/>
        </dgm:presLayoutVars>
      </dgm:prSet>
      <dgm:spPr/>
    </dgm:pt>
    <dgm:pt modelId="{45BCCAF7-2FCA-AA48-8134-45F086FF4D0E}" type="pres">
      <dgm:prSet presAssocID="{CD99FFB3-5B80-3541-A2F0-F4E5BE63CECC}" presName="linNode" presStyleCnt="0"/>
      <dgm:spPr/>
    </dgm:pt>
    <dgm:pt modelId="{305630D3-5395-9F44-B3C2-854540B6BBA5}" type="pres">
      <dgm:prSet presAssocID="{CD99FFB3-5B80-3541-A2F0-F4E5BE63CECC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43FA076B-A9BD-C54E-AF5B-9C1E7AE83623}" type="pres">
      <dgm:prSet presAssocID="{CD99FFB3-5B80-3541-A2F0-F4E5BE63CECC}" presName="descendantText" presStyleLbl="alignAccFollowNode1" presStyleIdx="0" presStyleCnt="4">
        <dgm:presLayoutVars>
          <dgm:bulletEnabled val="1"/>
        </dgm:presLayoutVars>
      </dgm:prSet>
      <dgm:spPr/>
    </dgm:pt>
    <dgm:pt modelId="{5095298B-E47C-5E49-BFA0-7AA8D1CF1F72}" type="pres">
      <dgm:prSet presAssocID="{BAD6A344-5F3E-2843-8DB3-3B6C5AE8235A}" presName="sp" presStyleCnt="0"/>
      <dgm:spPr/>
    </dgm:pt>
    <dgm:pt modelId="{034D0D8E-4C45-E14E-B493-AE76F6783EA0}" type="pres">
      <dgm:prSet presAssocID="{6CCDD7BE-8295-B742-967F-86E8D26B3EBA}" presName="linNode" presStyleCnt="0"/>
      <dgm:spPr/>
    </dgm:pt>
    <dgm:pt modelId="{30127346-49F6-7B49-8A91-AD582363489A}" type="pres">
      <dgm:prSet presAssocID="{6CCDD7BE-8295-B742-967F-86E8D26B3EBA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67CCF906-CB9B-2844-A8CF-81339F4F7923}" type="pres">
      <dgm:prSet presAssocID="{6CCDD7BE-8295-B742-967F-86E8D26B3EBA}" presName="descendantText" presStyleLbl="alignAccFollowNode1" presStyleIdx="1" presStyleCnt="4">
        <dgm:presLayoutVars>
          <dgm:bulletEnabled val="1"/>
        </dgm:presLayoutVars>
      </dgm:prSet>
      <dgm:spPr/>
    </dgm:pt>
    <dgm:pt modelId="{86FD0E64-3E2E-D94E-91CD-05E7B744DEDD}" type="pres">
      <dgm:prSet presAssocID="{29916403-41F2-F64C-9A5B-29E59DB167BC}" presName="sp" presStyleCnt="0"/>
      <dgm:spPr/>
    </dgm:pt>
    <dgm:pt modelId="{B91E73BD-0EDC-924B-A5B9-6F1EEC2B7930}" type="pres">
      <dgm:prSet presAssocID="{67F16D9B-2B1E-0D4F-A1C1-872A6B2011D9}" presName="linNode" presStyleCnt="0"/>
      <dgm:spPr/>
    </dgm:pt>
    <dgm:pt modelId="{7C3BABA5-03C6-C641-971A-844BE2B7A94E}" type="pres">
      <dgm:prSet presAssocID="{67F16D9B-2B1E-0D4F-A1C1-872A6B2011D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86C81CFC-292A-EE41-B435-D97F3FF97BD8}" type="pres">
      <dgm:prSet presAssocID="{67F16D9B-2B1E-0D4F-A1C1-872A6B2011D9}" presName="descendantText" presStyleLbl="alignAccFollowNode1" presStyleIdx="2" presStyleCnt="4">
        <dgm:presLayoutVars>
          <dgm:bulletEnabled val="1"/>
        </dgm:presLayoutVars>
      </dgm:prSet>
      <dgm:spPr/>
    </dgm:pt>
    <dgm:pt modelId="{6D2390D1-461C-B94E-8F15-EBA07F27C832}" type="pres">
      <dgm:prSet presAssocID="{2D067378-DAAB-9943-A420-028ABA4E5C24}" presName="sp" presStyleCnt="0"/>
      <dgm:spPr/>
    </dgm:pt>
    <dgm:pt modelId="{204B22A8-A5AA-3E46-8342-2423EB183B8B}" type="pres">
      <dgm:prSet presAssocID="{B93F1198-2115-3146-8C38-A8794B696FF0}" presName="linNode" presStyleCnt="0"/>
      <dgm:spPr/>
    </dgm:pt>
    <dgm:pt modelId="{C85EB0A3-7D33-8549-9CB3-D59470CB43C5}" type="pres">
      <dgm:prSet presAssocID="{B93F1198-2115-3146-8C38-A8794B696FF0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9D28C3EA-4737-EB44-BDE5-73D46060F7CE}" type="pres">
      <dgm:prSet presAssocID="{B93F1198-2115-3146-8C38-A8794B696FF0}" presName="descendantText" presStyleLbl="alignAccFollowNode1" presStyleIdx="3" presStyleCnt="4">
        <dgm:presLayoutVars>
          <dgm:bulletEnabled val="1"/>
        </dgm:presLayoutVars>
      </dgm:prSet>
      <dgm:spPr/>
    </dgm:pt>
    <dgm:pt modelId="{40043538-2055-E043-A2C0-78F3AF877510}" type="pres">
      <dgm:prSet presAssocID="{DCBC4A00-98C5-424A-B900-BCF8CED54BD5}" presName="sp" presStyleCnt="0"/>
      <dgm:spPr/>
    </dgm:pt>
    <dgm:pt modelId="{CCE9263B-4FA0-5940-8CEF-66F1D8D4A9B4}" type="pres">
      <dgm:prSet presAssocID="{FFD59896-1E52-3345-B8E1-CE8888ECF530}" presName="linNode" presStyleCnt="0"/>
      <dgm:spPr/>
    </dgm:pt>
    <dgm:pt modelId="{C6AAD7ED-7E33-594B-8E29-5A5040D9C0C4}" type="pres">
      <dgm:prSet presAssocID="{FFD59896-1E52-3345-B8E1-CE8888ECF530}" presName="parentText" presStyleLbl="node1" presStyleIdx="4" presStyleCnt="5" custScaleX="277778">
        <dgm:presLayoutVars>
          <dgm:chMax val="1"/>
          <dgm:bulletEnabled val="1"/>
        </dgm:presLayoutVars>
      </dgm:prSet>
      <dgm:spPr/>
    </dgm:pt>
  </dgm:ptLst>
  <dgm:cxnLst>
    <dgm:cxn modelId="{96EDA003-D1D4-634A-A925-0E02437DAD44}" srcId="{EEA1E799-7881-5049-87C3-F3D677198EC1}" destId="{CD99FFB3-5B80-3541-A2F0-F4E5BE63CECC}" srcOrd="0" destOrd="0" parTransId="{653D6A95-4E2B-6449-A3CF-13F51D310839}" sibTransId="{BAD6A344-5F3E-2843-8DB3-3B6C5AE8235A}"/>
    <dgm:cxn modelId="{0CF9F207-27A9-F847-9F82-BF3E97BB8A97}" type="presOf" srcId="{6CCDD7BE-8295-B742-967F-86E8D26B3EBA}" destId="{30127346-49F6-7B49-8A91-AD582363489A}" srcOrd="0" destOrd="0" presId="urn:microsoft.com/office/officeart/2005/8/layout/vList5"/>
    <dgm:cxn modelId="{2AEAB209-0126-7443-8FBF-0A000A51BFAB}" srcId="{EEA1E799-7881-5049-87C3-F3D677198EC1}" destId="{FFD59896-1E52-3345-B8E1-CE8888ECF530}" srcOrd="4" destOrd="0" parTransId="{FB756B34-5FCC-A843-9DB3-1EFCE2A606EE}" sibTransId="{74B86CEA-5AA4-9D44-AB7D-FF355C9082DB}"/>
    <dgm:cxn modelId="{6E4BB42A-72A8-3F46-AC4D-A1A2C5005290}" type="presOf" srcId="{EEA1E799-7881-5049-87C3-F3D677198EC1}" destId="{D22D72B8-9400-D24F-AC2A-4C32E3652C52}" srcOrd="0" destOrd="0" presId="urn:microsoft.com/office/officeart/2005/8/layout/vList5"/>
    <dgm:cxn modelId="{75CB9E48-5979-9B42-B5BB-526088A5C42A}" srcId="{EEA1E799-7881-5049-87C3-F3D677198EC1}" destId="{B93F1198-2115-3146-8C38-A8794B696FF0}" srcOrd="3" destOrd="0" parTransId="{4FBBADB2-41AC-3B4B-A02E-254F90BD3099}" sibTransId="{DCBC4A00-98C5-424A-B900-BCF8CED54BD5}"/>
    <dgm:cxn modelId="{0644DF49-03D2-2149-83FA-817A3EBDE07D}" srcId="{67F16D9B-2B1E-0D4F-A1C1-872A6B2011D9}" destId="{74B7EE23-D1D4-BA4B-B27D-B39A38D1C646}" srcOrd="0" destOrd="0" parTransId="{95A07CC7-0BF5-7D49-8CDA-97C373F49547}" sibTransId="{E0A49D00-1E46-8540-97C6-8DCCBC5EB4FD}"/>
    <dgm:cxn modelId="{37C7FE66-CF94-244D-9D20-AF51956E1377}" type="presOf" srcId="{ACAC4AC2-8901-254A-82FE-63B35764B4DB}" destId="{43FA076B-A9BD-C54E-AF5B-9C1E7AE83623}" srcOrd="0" destOrd="0" presId="urn:microsoft.com/office/officeart/2005/8/layout/vList5"/>
    <dgm:cxn modelId="{7B9B8173-16C8-4D4E-8E99-042F2F771AD1}" type="presOf" srcId="{B93F1198-2115-3146-8C38-A8794B696FF0}" destId="{C85EB0A3-7D33-8549-9CB3-D59470CB43C5}" srcOrd="0" destOrd="0" presId="urn:microsoft.com/office/officeart/2005/8/layout/vList5"/>
    <dgm:cxn modelId="{6D9F3F83-5797-FC46-A9EC-86223AFFCBA1}" type="presOf" srcId="{67F16D9B-2B1E-0D4F-A1C1-872A6B2011D9}" destId="{7C3BABA5-03C6-C641-971A-844BE2B7A94E}" srcOrd="0" destOrd="0" presId="urn:microsoft.com/office/officeart/2005/8/layout/vList5"/>
    <dgm:cxn modelId="{72C4A088-3C56-624D-A639-6359D997C64B}" type="presOf" srcId="{74B7EE23-D1D4-BA4B-B27D-B39A38D1C646}" destId="{86C81CFC-292A-EE41-B435-D97F3FF97BD8}" srcOrd="0" destOrd="0" presId="urn:microsoft.com/office/officeart/2005/8/layout/vList5"/>
    <dgm:cxn modelId="{6ED8E89F-025E-4A4E-8DB1-031F1688594B}" type="presOf" srcId="{CD99FFB3-5B80-3541-A2F0-F4E5BE63CECC}" destId="{305630D3-5395-9F44-B3C2-854540B6BBA5}" srcOrd="0" destOrd="0" presId="urn:microsoft.com/office/officeart/2005/8/layout/vList5"/>
    <dgm:cxn modelId="{29A4FCC1-DC02-9D4D-8ECD-B3197DD97BFE}" type="presOf" srcId="{FFD59896-1E52-3345-B8E1-CE8888ECF530}" destId="{C6AAD7ED-7E33-594B-8E29-5A5040D9C0C4}" srcOrd="0" destOrd="0" presId="urn:microsoft.com/office/officeart/2005/8/layout/vList5"/>
    <dgm:cxn modelId="{086DCCC3-ADC8-014C-9530-CF2BDF121F7A}" srcId="{B93F1198-2115-3146-8C38-A8794B696FF0}" destId="{1615A41D-01C9-0D4E-A48C-062368CED756}" srcOrd="0" destOrd="0" parTransId="{C5CB124B-EA5C-DA44-BD46-539496CEC862}" sibTransId="{C52BBC14-3F29-674A-A537-128148B89102}"/>
    <dgm:cxn modelId="{B89C18C5-8BCD-A843-9C88-09FD620132A0}" srcId="{EEA1E799-7881-5049-87C3-F3D677198EC1}" destId="{67F16D9B-2B1E-0D4F-A1C1-872A6B2011D9}" srcOrd="2" destOrd="0" parTransId="{9091BFBA-CC00-914A-AEA0-AF18778CE19B}" sibTransId="{2D067378-DAAB-9943-A420-028ABA4E5C24}"/>
    <dgm:cxn modelId="{54C8AFCC-48EC-0A49-8869-B1E394238A30}" srcId="{EEA1E799-7881-5049-87C3-F3D677198EC1}" destId="{6CCDD7BE-8295-B742-967F-86E8D26B3EBA}" srcOrd="1" destOrd="0" parTransId="{06CFBDFD-604D-9A42-8FCF-C3E911E3A5B0}" sibTransId="{29916403-41F2-F64C-9A5B-29E59DB167BC}"/>
    <dgm:cxn modelId="{8359BCD1-6594-D14B-9F68-7B5CCE90333C}" srcId="{CD99FFB3-5B80-3541-A2F0-F4E5BE63CECC}" destId="{ACAC4AC2-8901-254A-82FE-63B35764B4DB}" srcOrd="0" destOrd="0" parTransId="{A6297358-0BE8-964B-94B2-8457B22103F7}" sibTransId="{A6E48F7E-28A7-094E-86A7-DA0675A14F46}"/>
    <dgm:cxn modelId="{51BC8AE5-0AAA-9E4F-8310-BEC90475DC40}" type="presOf" srcId="{2767A94C-9756-0546-ADB6-4419E9072A57}" destId="{67CCF906-CB9B-2844-A8CF-81339F4F7923}" srcOrd="0" destOrd="0" presId="urn:microsoft.com/office/officeart/2005/8/layout/vList5"/>
    <dgm:cxn modelId="{668BFFE5-B4A8-6A45-9F71-3BB42E994C90}" type="presOf" srcId="{1615A41D-01C9-0D4E-A48C-062368CED756}" destId="{9D28C3EA-4737-EB44-BDE5-73D46060F7CE}" srcOrd="0" destOrd="0" presId="urn:microsoft.com/office/officeart/2005/8/layout/vList5"/>
    <dgm:cxn modelId="{8D1E88FB-55AE-2544-AE29-FBBEAA1D514C}" srcId="{6CCDD7BE-8295-B742-967F-86E8D26B3EBA}" destId="{2767A94C-9756-0546-ADB6-4419E9072A57}" srcOrd="0" destOrd="0" parTransId="{C4CD5FB9-2FD6-2743-83CE-B4F294070AB3}" sibTransId="{4A6EFBE6-87AA-2D47-A881-D346A4191793}"/>
    <dgm:cxn modelId="{788F7911-C85E-5941-93A8-A834DDC00602}" type="presParOf" srcId="{D22D72B8-9400-D24F-AC2A-4C32E3652C52}" destId="{45BCCAF7-2FCA-AA48-8134-45F086FF4D0E}" srcOrd="0" destOrd="0" presId="urn:microsoft.com/office/officeart/2005/8/layout/vList5"/>
    <dgm:cxn modelId="{2F6EB29F-64DC-2548-B129-BF0185868403}" type="presParOf" srcId="{45BCCAF7-2FCA-AA48-8134-45F086FF4D0E}" destId="{305630D3-5395-9F44-B3C2-854540B6BBA5}" srcOrd="0" destOrd="0" presId="urn:microsoft.com/office/officeart/2005/8/layout/vList5"/>
    <dgm:cxn modelId="{0C9B6BC9-477B-AE4E-9BD9-7A17F0AD5539}" type="presParOf" srcId="{45BCCAF7-2FCA-AA48-8134-45F086FF4D0E}" destId="{43FA076B-A9BD-C54E-AF5B-9C1E7AE83623}" srcOrd="1" destOrd="0" presId="urn:microsoft.com/office/officeart/2005/8/layout/vList5"/>
    <dgm:cxn modelId="{6AAB1AFE-DE3C-854E-B16E-8BC8C6E7F8C7}" type="presParOf" srcId="{D22D72B8-9400-D24F-AC2A-4C32E3652C52}" destId="{5095298B-E47C-5E49-BFA0-7AA8D1CF1F72}" srcOrd="1" destOrd="0" presId="urn:microsoft.com/office/officeart/2005/8/layout/vList5"/>
    <dgm:cxn modelId="{218EB5DF-CB8D-7040-96EF-5190BCB28CDF}" type="presParOf" srcId="{D22D72B8-9400-D24F-AC2A-4C32E3652C52}" destId="{034D0D8E-4C45-E14E-B493-AE76F6783EA0}" srcOrd="2" destOrd="0" presId="urn:microsoft.com/office/officeart/2005/8/layout/vList5"/>
    <dgm:cxn modelId="{DCEA7828-E74D-C145-9F05-EDF324703BE4}" type="presParOf" srcId="{034D0D8E-4C45-E14E-B493-AE76F6783EA0}" destId="{30127346-49F6-7B49-8A91-AD582363489A}" srcOrd="0" destOrd="0" presId="urn:microsoft.com/office/officeart/2005/8/layout/vList5"/>
    <dgm:cxn modelId="{379E8846-F9C7-934E-B692-169DAF976F29}" type="presParOf" srcId="{034D0D8E-4C45-E14E-B493-AE76F6783EA0}" destId="{67CCF906-CB9B-2844-A8CF-81339F4F7923}" srcOrd="1" destOrd="0" presId="urn:microsoft.com/office/officeart/2005/8/layout/vList5"/>
    <dgm:cxn modelId="{F0573E1A-953D-D049-B4EE-52F72EE48A35}" type="presParOf" srcId="{D22D72B8-9400-D24F-AC2A-4C32E3652C52}" destId="{86FD0E64-3E2E-D94E-91CD-05E7B744DEDD}" srcOrd="3" destOrd="0" presId="urn:microsoft.com/office/officeart/2005/8/layout/vList5"/>
    <dgm:cxn modelId="{F6EC37AC-9F90-B446-A463-4044F2C0D3EA}" type="presParOf" srcId="{D22D72B8-9400-D24F-AC2A-4C32E3652C52}" destId="{B91E73BD-0EDC-924B-A5B9-6F1EEC2B7930}" srcOrd="4" destOrd="0" presId="urn:microsoft.com/office/officeart/2005/8/layout/vList5"/>
    <dgm:cxn modelId="{3E2DE098-F60F-D848-918C-16BA619F90BA}" type="presParOf" srcId="{B91E73BD-0EDC-924B-A5B9-6F1EEC2B7930}" destId="{7C3BABA5-03C6-C641-971A-844BE2B7A94E}" srcOrd="0" destOrd="0" presId="urn:microsoft.com/office/officeart/2005/8/layout/vList5"/>
    <dgm:cxn modelId="{5900221C-8464-2242-AC97-F21AE424B187}" type="presParOf" srcId="{B91E73BD-0EDC-924B-A5B9-6F1EEC2B7930}" destId="{86C81CFC-292A-EE41-B435-D97F3FF97BD8}" srcOrd="1" destOrd="0" presId="urn:microsoft.com/office/officeart/2005/8/layout/vList5"/>
    <dgm:cxn modelId="{11B07879-DD66-8B40-826B-778471D40BE8}" type="presParOf" srcId="{D22D72B8-9400-D24F-AC2A-4C32E3652C52}" destId="{6D2390D1-461C-B94E-8F15-EBA07F27C832}" srcOrd="5" destOrd="0" presId="urn:microsoft.com/office/officeart/2005/8/layout/vList5"/>
    <dgm:cxn modelId="{E4D4E803-F1D8-254C-88F3-3F81AABD4272}" type="presParOf" srcId="{D22D72B8-9400-D24F-AC2A-4C32E3652C52}" destId="{204B22A8-A5AA-3E46-8342-2423EB183B8B}" srcOrd="6" destOrd="0" presId="urn:microsoft.com/office/officeart/2005/8/layout/vList5"/>
    <dgm:cxn modelId="{BA119E55-D829-0E43-8968-966AA9D746BE}" type="presParOf" srcId="{204B22A8-A5AA-3E46-8342-2423EB183B8B}" destId="{C85EB0A3-7D33-8549-9CB3-D59470CB43C5}" srcOrd="0" destOrd="0" presId="urn:microsoft.com/office/officeart/2005/8/layout/vList5"/>
    <dgm:cxn modelId="{6CA3550D-025D-274A-B91C-CD44B063D1A7}" type="presParOf" srcId="{204B22A8-A5AA-3E46-8342-2423EB183B8B}" destId="{9D28C3EA-4737-EB44-BDE5-73D46060F7CE}" srcOrd="1" destOrd="0" presId="urn:microsoft.com/office/officeart/2005/8/layout/vList5"/>
    <dgm:cxn modelId="{CFFA4E5C-2464-774A-A6D7-7C33CC77D4CC}" type="presParOf" srcId="{D22D72B8-9400-D24F-AC2A-4C32E3652C52}" destId="{40043538-2055-E043-A2C0-78F3AF877510}" srcOrd="7" destOrd="0" presId="urn:microsoft.com/office/officeart/2005/8/layout/vList5"/>
    <dgm:cxn modelId="{A7A433FE-0DD0-BF40-8326-305E4DCF5E58}" type="presParOf" srcId="{D22D72B8-9400-D24F-AC2A-4C32E3652C52}" destId="{CCE9263B-4FA0-5940-8CEF-66F1D8D4A9B4}" srcOrd="8" destOrd="0" presId="urn:microsoft.com/office/officeart/2005/8/layout/vList5"/>
    <dgm:cxn modelId="{AE84614A-910F-B045-9DA0-5D9A0B18D58A}" type="presParOf" srcId="{CCE9263B-4FA0-5940-8CEF-66F1D8D4A9B4}" destId="{C6AAD7ED-7E33-594B-8E29-5A5040D9C0C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AB5CB1-8E1D-1149-8058-2D4D2F66F97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D947F6A8-BA2D-394B-A3D8-444AFC3D1BD5}">
      <dgm:prSet custT="1"/>
      <dgm:spPr/>
      <dgm:t>
        <a:bodyPr/>
        <a:lstStyle/>
        <a:p>
          <a:r>
            <a:rPr lang="ru-RU" sz="2400"/>
            <a:t>Фараон Эхнатон решил отменить всех богов, кроме одного – </a:t>
          </a:r>
          <a:r>
            <a:rPr lang="ru-RU" sz="2400" b="1"/>
            <a:t>Атона</a:t>
          </a:r>
          <a:r>
            <a:rPr lang="ru-RU" sz="2400"/>
            <a:t>, бога солнечного диска.</a:t>
          </a:r>
        </a:p>
      </dgm:t>
    </dgm:pt>
    <dgm:pt modelId="{EE662FE7-26D4-4348-BAE7-AD53BACF8C19}" type="parTrans" cxnId="{4F784503-F88D-5241-B624-1089C6D5F265}">
      <dgm:prSet/>
      <dgm:spPr/>
      <dgm:t>
        <a:bodyPr/>
        <a:lstStyle/>
        <a:p>
          <a:endParaRPr lang="ru-RU" sz="2000"/>
        </a:p>
      </dgm:t>
    </dgm:pt>
    <dgm:pt modelId="{29FA953A-0358-AD4E-82D5-280621E28EFF}" type="sibTrans" cxnId="{4F784503-F88D-5241-B624-1089C6D5F265}">
      <dgm:prSet/>
      <dgm:spPr/>
      <dgm:t>
        <a:bodyPr/>
        <a:lstStyle/>
        <a:p>
          <a:endParaRPr lang="ru-RU" sz="2000"/>
        </a:p>
      </dgm:t>
    </dgm:pt>
    <dgm:pt modelId="{FFEE7A44-F744-FA43-B382-ABB1034E27C9}">
      <dgm:prSet custT="1"/>
      <dgm:spPr/>
      <dgm:t>
        <a:bodyPr/>
        <a:lstStyle/>
        <a:p>
          <a:r>
            <a:rPr lang="ru-RU" sz="2400"/>
            <a:t>Он говорил: только Атон и его «сын» Эхнатон достойны поклонения.</a:t>
          </a:r>
        </a:p>
      </dgm:t>
    </dgm:pt>
    <dgm:pt modelId="{AFE0E88B-208E-B94D-8D46-0CA7BB1A4F1C}" type="parTrans" cxnId="{894D3DE6-7906-5449-9A4D-15A7B911539F}">
      <dgm:prSet/>
      <dgm:spPr/>
      <dgm:t>
        <a:bodyPr/>
        <a:lstStyle/>
        <a:p>
          <a:endParaRPr lang="ru-RU" sz="2000"/>
        </a:p>
      </dgm:t>
    </dgm:pt>
    <dgm:pt modelId="{9C41113E-D2D1-BD41-9686-0752B20AC7E4}" type="sibTrans" cxnId="{894D3DE6-7906-5449-9A4D-15A7B911539F}">
      <dgm:prSet/>
      <dgm:spPr/>
      <dgm:t>
        <a:bodyPr/>
        <a:lstStyle/>
        <a:p>
          <a:endParaRPr lang="ru-RU" sz="2000"/>
        </a:p>
      </dgm:t>
    </dgm:pt>
    <dgm:pt modelId="{8BE2B696-1972-A541-A9D9-A0862DDDAD31}">
      <dgm:prSet custT="1"/>
      <dgm:spPr/>
      <dgm:t>
        <a:bodyPr/>
        <a:lstStyle/>
        <a:p>
          <a:r>
            <a:rPr lang="ru-RU" sz="2400"/>
            <a:t>Это была первая в истории попытка перейти к </a:t>
          </a:r>
          <a:r>
            <a:rPr lang="ru-RU" sz="2400" b="1"/>
            <a:t>единобожию</a:t>
          </a:r>
          <a:r>
            <a:rPr lang="ru-RU" sz="2400"/>
            <a:t>.</a:t>
          </a:r>
        </a:p>
      </dgm:t>
    </dgm:pt>
    <dgm:pt modelId="{A59A33A7-A51D-1C41-B485-1FF046C432D4}" type="parTrans" cxnId="{B816C984-A217-4641-837B-3DB38C313AC1}">
      <dgm:prSet/>
      <dgm:spPr/>
      <dgm:t>
        <a:bodyPr/>
        <a:lstStyle/>
        <a:p>
          <a:endParaRPr lang="ru-RU" sz="2000"/>
        </a:p>
      </dgm:t>
    </dgm:pt>
    <dgm:pt modelId="{35D07AF8-7AB4-A041-B009-1346FCA63C93}" type="sibTrans" cxnId="{B816C984-A217-4641-837B-3DB38C313AC1}">
      <dgm:prSet/>
      <dgm:spPr/>
      <dgm:t>
        <a:bodyPr/>
        <a:lstStyle/>
        <a:p>
          <a:endParaRPr lang="ru-RU" sz="2000"/>
        </a:p>
      </dgm:t>
    </dgm:pt>
    <dgm:pt modelId="{BF88B3F0-DDD2-C44F-87C4-9E9144E598A0}">
      <dgm:prSet custT="1"/>
      <dgm:spPr/>
      <dgm:t>
        <a:bodyPr/>
        <a:lstStyle/>
        <a:p>
          <a:r>
            <a:rPr lang="ru-RU" sz="2400"/>
            <a:t>Но после смерти Эхнатона египтяне вернулись к старым богам.</a:t>
          </a:r>
        </a:p>
      </dgm:t>
    </dgm:pt>
    <dgm:pt modelId="{D51AEEB1-EC21-2A49-A045-FE76767A4D3C}" type="parTrans" cxnId="{F1879406-49A2-D049-9934-D7CA1553F2D7}">
      <dgm:prSet/>
      <dgm:spPr/>
      <dgm:t>
        <a:bodyPr/>
        <a:lstStyle/>
        <a:p>
          <a:endParaRPr lang="ru-RU" sz="2000"/>
        </a:p>
      </dgm:t>
    </dgm:pt>
    <dgm:pt modelId="{2C03712C-92B4-4547-A936-F8A03F1B4D65}" type="sibTrans" cxnId="{F1879406-49A2-D049-9934-D7CA1553F2D7}">
      <dgm:prSet/>
      <dgm:spPr/>
      <dgm:t>
        <a:bodyPr/>
        <a:lstStyle/>
        <a:p>
          <a:endParaRPr lang="ru-RU" sz="2000"/>
        </a:p>
      </dgm:t>
    </dgm:pt>
    <dgm:pt modelId="{B16E84C3-D26B-114C-9F27-25E2940AD36B}" type="pres">
      <dgm:prSet presAssocID="{61AB5CB1-8E1D-1149-8058-2D4D2F66F97B}" presName="Name0" presStyleCnt="0">
        <dgm:presLayoutVars>
          <dgm:chMax val="7"/>
          <dgm:chPref val="7"/>
          <dgm:dir/>
        </dgm:presLayoutVars>
      </dgm:prSet>
      <dgm:spPr/>
    </dgm:pt>
    <dgm:pt modelId="{FB6C1D41-867A-4142-BE9E-0A78A218FCC8}" type="pres">
      <dgm:prSet presAssocID="{61AB5CB1-8E1D-1149-8058-2D4D2F66F97B}" presName="Name1" presStyleCnt="0"/>
      <dgm:spPr/>
    </dgm:pt>
    <dgm:pt modelId="{A1EB621C-A463-5A4C-858F-85EA48CD9F98}" type="pres">
      <dgm:prSet presAssocID="{61AB5CB1-8E1D-1149-8058-2D4D2F66F97B}" presName="cycle" presStyleCnt="0"/>
      <dgm:spPr/>
    </dgm:pt>
    <dgm:pt modelId="{B99E4A02-DDD7-244C-8D9E-C1E756A655AA}" type="pres">
      <dgm:prSet presAssocID="{61AB5CB1-8E1D-1149-8058-2D4D2F66F97B}" presName="srcNode" presStyleLbl="node1" presStyleIdx="0" presStyleCnt="4"/>
      <dgm:spPr/>
    </dgm:pt>
    <dgm:pt modelId="{C206F81B-3ACD-944D-ADDE-E1B11E78E797}" type="pres">
      <dgm:prSet presAssocID="{61AB5CB1-8E1D-1149-8058-2D4D2F66F97B}" presName="conn" presStyleLbl="parChTrans1D2" presStyleIdx="0" presStyleCnt="1"/>
      <dgm:spPr/>
    </dgm:pt>
    <dgm:pt modelId="{A8F5A79D-23FB-E445-8C5A-FCA5F595F88E}" type="pres">
      <dgm:prSet presAssocID="{61AB5CB1-8E1D-1149-8058-2D4D2F66F97B}" presName="extraNode" presStyleLbl="node1" presStyleIdx="0" presStyleCnt="4"/>
      <dgm:spPr/>
    </dgm:pt>
    <dgm:pt modelId="{A7750BEE-F3A0-AA4D-AFAB-C57E1C9835A4}" type="pres">
      <dgm:prSet presAssocID="{61AB5CB1-8E1D-1149-8058-2D4D2F66F97B}" presName="dstNode" presStyleLbl="node1" presStyleIdx="0" presStyleCnt="4"/>
      <dgm:spPr/>
    </dgm:pt>
    <dgm:pt modelId="{0BB25CAF-ECD8-AC42-8A96-3738D962A79E}" type="pres">
      <dgm:prSet presAssocID="{D947F6A8-BA2D-394B-A3D8-444AFC3D1BD5}" presName="text_1" presStyleLbl="node1" presStyleIdx="0" presStyleCnt="4">
        <dgm:presLayoutVars>
          <dgm:bulletEnabled val="1"/>
        </dgm:presLayoutVars>
      </dgm:prSet>
      <dgm:spPr/>
    </dgm:pt>
    <dgm:pt modelId="{8AEF2041-51C1-AA46-8E50-290A10E5C0A5}" type="pres">
      <dgm:prSet presAssocID="{D947F6A8-BA2D-394B-A3D8-444AFC3D1BD5}" presName="accent_1" presStyleCnt="0"/>
      <dgm:spPr/>
    </dgm:pt>
    <dgm:pt modelId="{36268937-34B3-6946-B683-899EF5F0FFF7}" type="pres">
      <dgm:prSet presAssocID="{D947F6A8-BA2D-394B-A3D8-444AFC3D1BD5}" presName="accentRepeatNode" presStyleLbl="solidFgAcc1" presStyleIdx="0" presStyleCnt="4"/>
      <dgm:spPr>
        <a:solidFill>
          <a:schemeClr val="accent2">
            <a:lumMod val="20000"/>
            <a:lumOff val="80000"/>
          </a:schemeClr>
        </a:solidFill>
      </dgm:spPr>
    </dgm:pt>
    <dgm:pt modelId="{F6B48C3A-17D9-9348-8E0B-62A36F154787}" type="pres">
      <dgm:prSet presAssocID="{FFEE7A44-F744-FA43-B382-ABB1034E27C9}" presName="text_2" presStyleLbl="node1" presStyleIdx="1" presStyleCnt="4">
        <dgm:presLayoutVars>
          <dgm:bulletEnabled val="1"/>
        </dgm:presLayoutVars>
      </dgm:prSet>
      <dgm:spPr/>
    </dgm:pt>
    <dgm:pt modelId="{89FC995B-4CEA-B649-8365-A4A088D071CF}" type="pres">
      <dgm:prSet presAssocID="{FFEE7A44-F744-FA43-B382-ABB1034E27C9}" presName="accent_2" presStyleCnt="0"/>
      <dgm:spPr/>
    </dgm:pt>
    <dgm:pt modelId="{E41BA437-F284-DF44-AA9F-F131F65281EF}" type="pres">
      <dgm:prSet presAssocID="{FFEE7A44-F744-FA43-B382-ABB1034E27C9}" presName="accentRepeatNode" presStyleLbl="solidFgAcc1" presStyleIdx="1" presStyleCnt="4"/>
      <dgm:spPr>
        <a:solidFill>
          <a:schemeClr val="accent2">
            <a:lumMod val="20000"/>
            <a:lumOff val="80000"/>
          </a:schemeClr>
        </a:solidFill>
      </dgm:spPr>
    </dgm:pt>
    <dgm:pt modelId="{7708F79C-C50E-A14C-8CF2-9D035062E250}" type="pres">
      <dgm:prSet presAssocID="{8BE2B696-1972-A541-A9D9-A0862DDDAD31}" presName="text_3" presStyleLbl="node1" presStyleIdx="2" presStyleCnt="4">
        <dgm:presLayoutVars>
          <dgm:bulletEnabled val="1"/>
        </dgm:presLayoutVars>
      </dgm:prSet>
      <dgm:spPr/>
    </dgm:pt>
    <dgm:pt modelId="{695F7B81-AD4D-6042-B5D5-E1DCF3A19A82}" type="pres">
      <dgm:prSet presAssocID="{8BE2B696-1972-A541-A9D9-A0862DDDAD31}" presName="accent_3" presStyleCnt="0"/>
      <dgm:spPr/>
    </dgm:pt>
    <dgm:pt modelId="{DA8435A6-B1A4-CB4F-AA42-F9ABE52299B9}" type="pres">
      <dgm:prSet presAssocID="{8BE2B696-1972-A541-A9D9-A0862DDDAD31}" presName="accentRepeatNode" presStyleLbl="solidFgAcc1" presStyleIdx="2" presStyleCnt="4"/>
      <dgm:spPr>
        <a:solidFill>
          <a:schemeClr val="accent2">
            <a:lumMod val="20000"/>
            <a:lumOff val="80000"/>
          </a:schemeClr>
        </a:solidFill>
      </dgm:spPr>
    </dgm:pt>
    <dgm:pt modelId="{2754FADB-4004-1B4E-B2D3-6535034D7415}" type="pres">
      <dgm:prSet presAssocID="{BF88B3F0-DDD2-C44F-87C4-9E9144E598A0}" presName="text_4" presStyleLbl="node1" presStyleIdx="3" presStyleCnt="4">
        <dgm:presLayoutVars>
          <dgm:bulletEnabled val="1"/>
        </dgm:presLayoutVars>
      </dgm:prSet>
      <dgm:spPr/>
    </dgm:pt>
    <dgm:pt modelId="{D507F742-E3F0-D442-A446-B2B37509C8E9}" type="pres">
      <dgm:prSet presAssocID="{BF88B3F0-DDD2-C44F-87C4-9E9144E598A0}" presName="accent_4" presStyleCnt="0"/>
      <dgm:spPr/>
    </dgm:pt>
    <dgm:pt modelId="{6947A0A3-FB42-8F4A-9E7C-10D0737CBA0E}" type="pres">
      <dgm:prSet presAssocID="{BF88B3F0-DDD2-C44F-87C4-9E9144E598A0}" presName="accentRepeatNode" presStyleLbl="solidFgAcc1" presStyleIdx="3" presStyleCnt="4"/>
      <dgm:spPr>
        <a:solidFill>
          <a:schemeClr val="accent2">
            <a:lumMod val="20000"/>
            <a:lumOff val="80000"/>
          </a:schemeClr>
        </a:solidFill>
      </dgm:spPr>
    </dgm:pt>
  </dgm:ptLst>
  <dgm:cxnLst>
    <dgm:cxn modelId="{4F784503-F88D-5241-B624-1089C6D5F265}" srcId="{61AB5CB1-8E1D-1149-8058-2D4D2F66F97B}" destId="{D947F6A8-BA2D-394B-A3D8-444AFC3D1BD5}" srcOrd="0" destOrd="0" parTransId="{EE662FE7-26D4-4348-BAE7-AD53BACF8C19}" sibTransId="{29FA953A-0358-AD4E-82D5-280621E28EFF}"/>
    <dgm:cxn modelId="{F1879406-49A2-D049-9934-D7CA1553F2D7}" srcId="{61AB5CB1-8E1D-1149-8058-2D4D2F66F97B}" destId="{BF88B3F0-DDD2-C44F-87C4-9E9144E598A0}" srcOrd="3" destOrd="0" parTransId="{D51AEEB1-EC21-2A49-A045-FE76767A4D3C}" sibTransId="{2C03712C-92B4-4547-A936-F8A03F1B4D65}"/>
    <dgm:cxn modelId="{F3368322-B1EA-594D-A2FD-C68446FCCB58}" type="presOf" srcId="{FFEE7A44-F744-FA43-B382-ABB1034E27C9}" destId="{F6B48C3A-17D9-9348-8E0B-62A36F154787}" srcOrd="0" destOrd="0" presId="urn:microsoft.com/office/officeart/2008/layout/VerticalCurvedList"/>
    <dgm:cxn modelId="{0F7E303D-60E5-9D4F-8DA6-8F3A4E45EE88}" type="presOf" srcId="{61AB5CB1-8E1D-1149-8058-2D4D2F66F97B}" destId="{B16E84C3-D26B-114C-9F27-25E2940AD36B}" srcOrd="0" destOrd="0" presId="urn:microsoft.com/office/officeart/2008/layout/VerticalCurvedList"/>
    <dgm:cxn modelId="{B916C553-D839-2447-ADC6-C6EEE833D314}" type="presOf" srcId="{BF88B3F0-DDD2-C44F-87C4-9E9144E598A0}" destId="{2754FADB-4004-1B4E-B2D3-6535034D7415}" srcOrd="0" destOrd="0" presId="urn:microsoft.com/office/officeart/2008/layout/VerticalCurvedList"/>
    <dgm:cxn modelId="{B816C984-A217-4641-837B-3DB38C313AC1}" srcId="{61AB5CB1-8E1D-1149-8058-2D4D2F66F97B}" destId="{8BE2B696-1972-A541-A9D9-A0862DDDAD31}" srcOrd="2" destOrd="0" parTransId="{A59A33A7-A51D-1C41-B485-1FF046C432D4}" sibTransId="{35D07AF8-7AB4-A041-B009-1346FCA63C93}"/>
    <dgm:cxn modelId="{320320C0-43C3-2742-86E5-8759A731A58C}" type="presOf" srcId="{D947F6A8-BA2D-394B-A3D8-444AFC3D1BD5}" destId="{0BB25CAF-ECD8-AC42-8A96-3738D962A79E}" srcOrd="0" destOrd="0" presId="urn:microsoft.com/office/officeart/2008/layout/VerticalCurvedList"/>
    <dgm:cxn modelId="{B9D00AE6-AC79-AD4E-9DC8-C980CD839B6B}" type="presOf" srcId="{29FA953A-0358-AD4E-82D5-280621E28EFF}" destId="{C206F81B-3ACD-944D-ADDE-E1B11E78E797}" srcOrd="0" destOrd="0" presId="urn:microsoft.com/office/officeart/2008/layout/VerticalCurvedList"/>
    <dgm:cxn modelId="{894D3DE6-7906-5449-9A4D-15A7B911539F}" srcId="{61AB5CB1-8E1D-1149-8058-2D4D2F66F97B}" destId="{FFEE7A44-F744-FA43-B382-ABB1034E27C9}" srcOrd="1" destOrd="0" parTransId="{AFE0E88B-208E-B94D-8D46-0CA7BB1A4F1C}" sibTransId="{9C41113E-D2D1-BD41-9686-0752B20AC7E4}"/>
    <dgm:cxn modelId="{3EAED7EC-636D-FB48-89AA-1CB2039BB54E}" type="presOf" srcId="{8BE2B696-1972-A541-A9D9-A0862DDDAD31}" destId="{7708F79C-C50E-A14C-8CF2-9D035062E250}" srcOrd="0" destOrd="0" presId="urn:microsoft.com/office/officeart/2008/layout/VerticalCurvedList"/>
    <dgm:cxn modelId="{B44E597C-714B-5643-96EB-3C2C9B862D15}" type="presParOf" srcId="{B16E84C3-D26B-114C-9F27-25E2940AD36B}" destId="{FB6C1D41-867A-4142-BE9E-0A78A218FCC8}" srcOrd="0" destOrd="0" presId="urn:microsoft.com/office/officeart/2008/layout/VerticalCurvedList"/>
    <dgm:cxn modelId="{BDB738CE-67E9-D64C-B082-8320782FDA53}" type="presParOf" srcId="{FB6C1D41-867A-4142-BE9E-0A78A218FCC8}" destId="{A1EB621C-A463-5A4C-858F-85EA48CD9F98}" srcOrd="0" destOrd="0" presId="urn:microsoft.com/office/officeart/2008/layout/VerticalCurvedList"/>
    <dgm:cxn modelId="{7044DA22-D1F6-CB4D-AD58-C228549D1540}" type="presParOf" srcId="{A1EB621C-A463-5A4C-858F-85EA48CD9F98}" destId="{B99E4A02-DDD7-244C-8D9E-C1E756A655AA}" srcOrd="0" destOrd="0" presId="urn:microsoft.com/office/officeart/2008/layout/VerticalCurvedList"/>
    <dgm:cxn modelId="{8EE0A6EF-ADB0-F742-9267-98315463B138}" type="presParOf" srcId="{A1EB621C-A463-5A4C-858F-85EA48CD9F98}" destId="{C206F81B-3ACD-944D-ADDE-E1B11E78E797}" srcOrd="1" destOrd="0" presId="urn:microsoft.com/office/officeart/2008/layout/VerticalCurvedList"/>
    <dgm:cxn modelId="{0E977745-ED52-2949-A72D-F9B91E025EBD}" type="presParOf" srcId="{A1EB621C-A463-5A4C-858F-85EA48CD9F98}" destId="{A8F5A79D-23FB-E445-8C5A-FCA5F595F88E}" srcOrd="2" destOrd="0" presId="urn:microsoft.com/office/officeart/2008/layout/VerticalCurvedList"/>
    <dgm:cxn modelId="{BDCFB72F-8596-B744-BAC8-4B5BC7696D5E}" type="presParOf" srcId="{A1EB621C-A463-5A4C-858F-85EA48CD9F98}" destId="{A7750BEE-F3A0-AA4D-AFAB-C57E1C9835A4}" srcOrd="3" destOrd="0" presId="urn:microsoft.com/office/officeart/2008/layout/VerticalCurvedList"/>
    <dgm:cxn modelId="{27A357BC-9CE9-8F4A-802B-BE70C4D85217}" type="presParOf" srcId="{FB6C1D41-867A-4142-BE9E-0A78A218FCC8}" destId="{0BB25CAF-ECD8-AC42-8A96-3738D962A79E}" srcOrd="1" destOrd="0" presId="urn:microsoft.com/office/officeart/2008/layout/VerticalCurvedList"/>
    <dgm:cxn modelId="{A462DEA2-1084-A940-9765-05C4FC0CB560}" type="presParOf" srcId="{FB6C1D41-867A-4142-BE9E-0A78A218FCC8}" destId="{8AEF2041-51C1-AA46-8E50-290A10E5C0A5}" srcOrd="2" destOrd="0" presId="urn:microsoft.com/office/officeart/2008/layout/VerticalCurvedList"/>
    <dgm:cxn modelId="{EFEECD29-81E6-834E-9680-9D608734989F}" type="presParOf" srcId="{8AEF2041-51C1-AA46-8E50-290A10E5C0A5}" destId="{36268937-34B3-6946-B683-899EF5F0FFF7}" srcOrd="0" destOrd="0" presId="urn:microsoft.com/office/officeart/2008/layout/VerticalCurvedList"/>
    <dgm:cxn modelId="{4C9E6867-C0CB-F446-B0EB-DFCCA69ECD77}" type="presParOf" srcId="{FB6C1D41-867A-4142-BE9E-0A78A218FCC8}" destId="{F6B48C3A-17D9-9348-8E0B-62A36F154787}" srcOrd="3" destOrd="0" presId="urn:microsoft.com/office/officeart/2008/layout/VerticalCurvedList"/>
    <dgm:cxn modelId="{609C4917-712B-734A-A31E-7C809CF45BDF}" type="presParOf" srcId="{FB6C1D41-867A-4142-BE9E-0A78A218FCC8}" destId="{89FC995B-4CEA-B649-8365-A4A088D071CF}" srcOrd="4" destOrd="0" presId="urn:microsoft.com/office/officeart/2008/layout/VerticalCurvedList"/>
    <dgm:cxn modelId="{494FC3FD-CF44-194D-9F08-D2F6B79AE02B}" type="presParOf" srcId="{89FC995B-4CEA-B649-8365-A4A088D071CF}" destId="{E41BA437-F284-DF44-AA9F-F131F65281EF}" srcOrd="0" destOrd="0" presId="urn:microsoft.com/office/officeart/2008/layout/VerticalCurvedList"/>
    <dgm:cxn modelId="{761B3A41-0685-DE49-BBDA-0F5BC7F48FD3}" type="presParOf" srcId="{FB6C1D41-867A-4142-BE9E-0A78A218FCC8}" destId="{7708F79C-C50E-A14C-8CF2-9D035062E250}" srcOrd="5" destOrd="0" presId="urn:microsoft.com/office/officeart/2008/layout/VerticalCurvedList"/>
    <dgm:cxn modelId="{8AC00B4C-4CD6-BC43-A71C-D76D9FC37C43}" type="presParOf" srcId="{FB6C1D41-867A-4142-BE9E-0A78A218FCC8}" destId="{695F7B81-AD4D-6042-B5D5-E1DCF3A19A82}" srcOrd="6" destOrd="0" presId="urn:microsoft.com/office/officeart/2008/layout/VerticalCurvedList"/>
    <dgm:cxn modelId="{DEDF8024-CD8B-A545-A026-99A722362394}" type="presParOf" srcId="{695F7B81-AD4D-6042-B5D5-E1DCF3A19A82}" destId="{DA8435A6-B1A4-CB4F-AA42-F9ABE52299B9}" srcOrd="0" destOrd="0" presId="urn:microsoft.com/office/officeart/2008/layout/VerticalCurvedList"/>
    <dgm:cxn modelId="{14D16911-B45C-B542-87DA-6ADA0425EBA3}" type="presParOf" srcId="{FB6C1D41-867A-4142-BE9E-0A78A218FCC8}" destId="{2754FADB-4004-1B4E-B2D3-6535034D7415}" srcOrd="7" destOrd="0" presId="urn:microsoft.com/office/officeart/2008/layout/VerticalCurvedList"/>
    <dgm:cxn modelId="{369F17B1-ABEC-6D41-B948-E93346D714C9}" type="presParOf" srcId="{FB6C1D41-867A-4142-BE9E-0A78A218FCC8}" destId="{D507F742-E3F0-D442-A446-B2B37509C8E9}" srcOrd="8" destOrd="0" presId="urn:microsoft.com/office/officeart/2008/layout/VerticalCurvedList"/>
    <dgm:cxn modelId="{5DD32E82-3B2E-4A42-8938-40E5EBC0DBA8}" type="presParOf" srcId="{D507F742-E3F0-D442-A446-B2B37509C8E9}" destId="{6947A0A3-FB42-8F4A-9E7C-10D0737CBA0E}" srcOrd="0" destOrd="0" presId="urn:microsoft.com/office/officeart/2008/layout/VerticalCurv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286D2B-597B-DD43-A415-E645F0B0BFB3}" type="doc">
      <dgm:prSet loTypeId="urn:microsoft.com/office/officeart/2005/8/layout/bProcess3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06D956CF-AB96-434D-BDDA-67DC98CE3643}">
      <dgm:prSet/>
      <dgm:spPr/>
      <dgm:t>
        <a:bodyPr/>
        <a:lstStyle/>
        <a:p>
          <a:r>
            <a:rPr lang="ru-RU"/>
            <a:t>Осирис дал людям законы, земледелие, научил строить каналы и выращивать хлеб.</a:t>
          </a:r>
        </a:p>
      </dgm:t>
    </dgm:pt>
    <dgm:pt modelId="{4C707BDC-F761-0A4E-83E0-23AADEAB0730}" type="parTrans" cxnId="{858EBD0E-59DD-D440-B268-7C5DE10369BA}">
      <dgm:prSet/>
      <dgm:spPr/>
      <dgm:t>
        <a:bodyPr/>
        <a:lstStyle/>
        <a:p>
          <a:endParaRPr lang="ru-RU"/>
        </a:p>
      </dgm:t>
    </dgm:pt>
    <dgm:pt modelId="{5B6783BD-028F-C245-948B-8FB9092EB651}" type="sibTrans" cxnId="{858EBD0E-59DD-D440-B268-7C5DE10369BA}">
      <dgm:prSet/>
      <dgm:spPr/>
      <dgm:t>
        <a:bodyPr/>
        <a:lstStyle/>
        <a:p>
          <a:endParaRPr lang="ru-RU"/>
        </a:p>
      </dgm:t>
    </dgm:pt>
    <dgm:pt modelId="{80A34770-4840-3C48-B2DD-431FDE7E7890}">
      <dgm:prSet/>
      <dgm:spPr/>
      <dgm:t>
        <a:bodyPr/>
        <a:lstStyle/>
        <a:p>
          <a:r>
            <a:rPr lang="ru-RU"/>
            <a:t>Тот подарил египтянам письменность, имена и магию.</a:t>
          </a:r>
        </a:p>
      </dgm:t>
    </dgm:pt>
    <dgm:pt modelId="{67DFB303-1C3D-E14E-A2E1-9F374E36BCB0}" type="parTrans" cxnId="{1C6CDE3A-0137-9A4D-B8C5-A1E4958C514F}">
      <dgm:prSet/>
      <dgm:spPr/>
      <dgm:t>
        <a:bodyPr/>
        <a:lstStyle/>
        <a:p>
          <a:endParaRPr lang="ru-RU"/>
        </a:p>
      </dgm:t>
    </dgm:pt>
    <dgm:pt modelId="{2079D9D2-916F-824C-8F7C-E2A078805BEC}" type="sibTrans" cxnId="{1C6CDE3A-0137-9A4D-B8C5-A1E4958C514F}">
      <dgm:prSet/>
      <dgm:spPr/>
      <dgm:t>
        <a:bodyPr/>
        <a:lstStyle/>
        <a:p>
          <a:endParaRPr lang="ru-RU"/>
        </a:p>
      </dgm:t>
    </dgm:pt>
    <dgm:pt modelId="{36EE71D7-47A5-9E4D-85FE-FD6AFD8A0F07}">
      <dgm:prSet/>
      <dgm:spPr/>
      <dgm:t>
        <a:bodyPr/>
        <a:lstStyle/>
        <a:p>
          <a:r>
            <a:rPr lang="ru-RU"/>
            <a:t>Но брат Сет завидовал Осирису. Он заманил его в саркофаг, закрыл и разрубил на 14 частей.</a:t>
          </a:r>
        </a:p>
      </dgm:t>
    </dgm:pt>
    <dgm:pt modelId="{42E6D365-2E18-B148-928E-9C413DFF0D05}" type="parTrans" cxnId="{DF0CC3A7-470B-D041-8644-95190318EB6C}">
      <dgm:prSet/>
      <dgm:spPr/>
      <dgm:t>
        <a:bodyPr/>
        <a:lstStyle/>
        <a:p>
          <a:endParaRPr lang="ru-RU"/>
        </a:p>
      </dgm:t>
    </dgm:pt>
    <dgm:pt modelId="{7AE6029E-2184-AC4A-AE46-A71DD41BE0BC}" type="sibTrans" cxnId="{DF0CC3A7-470B-D041-8644-95190318EB6C}">
      <dgm:prSet/>
      <dgm:spPr/>
      <dgm:t>
        <a:bodyPr/>
        <a:lstStyle/>
        <a:p>
          <a:endParaRPr lang="ru-RU"/>
        </a:p>
      </dgm:t>
    </dgm:pt>
    <dgm:pt modelId="{FD60E8B5-8235-8441-82E1-B9172968873A}">
      <dgm:prSet/>
      <dgm:spPr/>
      <dgm:t>
        <a:bodyPr/>
        <a:lstStyle/>
        <a:p>
          <a:r>
            <a:rPr lang="ru-RU"/>
            <a:t>Сын Осириса и Исиды – Хор – вырос и победил Сета.</a:t>
          </a:r>
        </a:p>
      </dgm:t>
    </dgm:pt>
    <dgm:pt modelId="{99EDBE87-9F6B-D744-8DD4-F17A6BDF2CFB}" type="parTrans" cxnId="{5F60AA79-4BE2-594F-8264-D8323F8145E0}">
      <dgm:prSet/>
      <dgm:spPr/>
      <dgm:t>
        <a:bodyPr/>
        <a:lstStyle/>
        <a:p>
          <a:endParaRPr lang="ru-RU"/>
        </a:p>
      </dgm:t>
    </dgm:pt>
    <dgm:pt modelId="{5EA86510-2EA8-9742-A013-5F067CFF610F}" type="sibTrans" cxnId="{5F60AA79-4BE2-594F-8264-D8323F8145E0}">
      <dgm:prSet/>
      <dgm:spPr/>
      <dgm:t>
        <a:bodyPr/>
        <a:lstStyle/>
        <a:p>
          <a:endParaRPr lang="ru-RU"/>
        </a:p>
      </dgm:t>
    </dgm:pt>
    <dgm:pt modelId="{AF4CB88E-CB39-1846-AD43-FF63EF114BEE}">
      <dgm:prSet/>
      <dgm:spPr/>
      <dgm:t>
        <a:bodyPr/>
        <a:lstStyle/>
        <a:p>
          <a:r>
            <a:rPr lang="ru-RU"/>
            <a:t>Осирис воскрес, но остался жить не на земле, а стал царём загробного мира.</a:t>
          </a:r>
        </a:p>
      </dgm:t>
    </dgm:pt>
    <dgm:pt modelId="{9ABAFA78-6D06-4040-91DC-653A99EF3535}" type="parTrans" cxnId="{B1D0A00C-123B-9A4D-B0C4-91F691C3C95B}">
      <dgm:prSet/>
      <dgm:spPr/>
      <dgm:t>
        <a:bodyPr/>
        <a:lstStyle/>
        <a:p>
          <a:endParaRPr lang="ru-RU"/>
        </a:p>
      </dgm:t>
    </dgm:pt>
    <dgm:pt modelId="{8C37FECC-9627-064A-BE15-326F7E74FCCE}" type="sibTrans" cxnId="{B1D0A00C-123B-9A4D-B0C4-91F691C3C95B}">
      <dgm:prSet/>
      <dgm:spPr/>
      <dgm:t>
        <a:bodyPr/>
        <a:lstStyle/>
        <a:p>
          <a:endParaRPr lang="ru-RU"/>
        </a:p>
      </dgm:t>
    </dgm:pt>
    <dgm:pt modelId="{474E5662-B331-A449-B2C1-82823B731791}" type="pres">
      <dgm:prSet presAssocID="{B1286D2B-597B-DD43-A415-E645F0B0BFB3}" presName="Name0" presStyleCnt="0">
        <dgm:presLayoutVars>
          <dgm:dir/>
          <dgm:resizeHandles val="exact"/>
        </dgm:presLayoutVars>
      </dgm:prSet>
      <dgm:spPr/>
    </dgm:pt>
    <dgm:pt modelId="{DECB10CA-560D-D840-B8A6-767086FC311F}" type="pres">
      <dgm:prSet presAssocID="{06D956CF-AB96-434D-BDDA-67DC98CE3643}" presName="node" presStyleLbl="node1" presStyleIdx="0" presStyleCnt="5">
        <dgm:presLayoutVars>
          <dgm:bulletEnabled val="1"/>
        </dgm:presLayoutVars>
      </dgm:prSet>
      <dgm:spPr/>
    </dgm:pt>
    <dgm:pt modelId="{7064E84A-FF60-344C-9213-9C5B8987C644}" type="pres">
      <dgm:prSet presAssocID="{5B6783BD-028F-C245-948B-8FB9092EB651}" presName="sibTrans" presStyleLbl="sibTrans1D1" presStyleIdx="0" presStyleCnt="4"/>
      <dgm:spPr/>
    </dgm:pt>
    <dgm:pt modelId="{525A6922-3E47-724F-B3A8-B8E2BC55E274}" type="pres">
      <dgm:prSet presAssocID="{5B6783BD-028F-C245-948B-8FB9092EB651}" presName="connectorText" presStyleLbl="sibTrans1D1" presStyleIdx="0" presStyleCnt="4"/>
      <dgm:spPr/>
    </dgm:pt>
    <dgm:pt modelId="{59ACB42E-C8E3-5C4A-9CF0-86AFD3562386}" type="pres">
      <dgm:prSet presAssocID="{80A34770-4840-3C48-B2DD-431FDE7E7890}" presName="node" presStyleLbl="node1" presStyleIdx="1" presStyleCnt="5">
        <dgm:presLayoutVars>
          <dgm:bulletEnabled val="1"/>
        </dgm:presLayoutVars>
      </dgm:prSet>
      <dgm:spPr/>
    </dgm:pt>
    <dgm:pt modelId="{CAF41006-9FA6-D44F-B66F-D0398786420C}" type="pres">
      <dgm:prSet presAssocID="{2079D9D2-916F-824C-8F7C-E2A078805BEC}" presName="sibTrans" presStyleLbl="sibTrans1D1" presStyleIdx="1" presStyleCnt="4"/>
      <dgm:spPr/>
    </dgm:pt>
    <dgm:pt modelId="{DE9767F5-58D9-914B-84CA-BE766E625DF8}" type="pres">
      <dgm:prSet presAssocID="{2079D9D2-916F-824C-8F7C-E2A078805BEC}" presName="connectorText" presStyleLbl="sibTrans1D1" presStyleIdx="1" presStyleCnt="4"/>
      <dgm:spPr/>
    </dgm:pt>
    <dgm:pt modelId="{2F4D4296-1126-FD4E-86B3-EABE04997466}" type="pres">
      <dgm:prSet presAssocID="{36EE71D7-47A5-9E4D-85FE-FD6AFD8A0F07}" presName="node" presStyleLbl="node1" presStyleIdx="2" presStyleCnt="5">
        <dgm:presLayoutVars>
          <dgm:bulletEnabled val="1"/>
        </dgm:presLayoutVars>
      </dgm:prSet>
      <dgm:spPr/>
    </dgm:pt>
    <dgm:pt modelId="{F6B6773F-DB2B-364A-9E6E-9AA0FB706E41}" type="pres">
      <dgm:prSet presAssocID="{7AE6029E-2184-AC4A-AE46-A71DD41BE0BC}" presName="sibTrans" presStyleLbl="sibTrans1D1" presStyleIdx="2" presStyleCnt="4"/>
      <dgm:spPr/>
    </dgm:pt>
    <dgm:pt modelId="{C9817E16-794B-504A-A76E-2589DAEC06C8}" type="pres">
      <dgm:prSet presAssocID="{7AE6029E-2184-AC4A-AE46-A71DD41BE0BC}" presName="connectorText" presStyleLbl="sibTrans1D1" presStyleIdx="2" presStyleCnt="4"/>
      <dgm:spPr/>
    </dgm:pt>
    <dgm:pt modelId="{7C03E28C-85BE-0440-815D-5B8E9BBD1E3C}" type="pres">
      <dgm:prSet presAssocID="{FD60E8B5-8235-8441-82E1-B9172968873A}" presName="node" presStyleLbl="node1" presStyleIdx="3" presStyleCnt="5">
        <dgm:presLayoutVars>
          <dgm:bulletEnabled val="1"/>
        </dgm:presLayoutVars>
      </dgm:prSet>
      <dgm:spPr/>
    </dgm:pt>
    <dgm:pt modelId="{55DA357A-5063-8F42-9EEA-BD35DDAFAED1}" type="pres">
      <dgm:prSet presAssocID="{5EA86510-2EA8-9742-A013-5F067CFF610F}" presName="sibTrans" presStyleLbl="sibTrans1D1" presStyleIdx="3" presStyleCnt="4"/>
      <dgm:spPr/>
    </dgm:pt>
    <dgm:pt modelId="{1FA7BB18-F2AC-7B40-BEC4-2388E177462C}" type="pres">
      <dgm:prSet presAssocID="{5EA86510-2EA8-9742-A013-5F067CFF610F}" presName="connectorText" presStyleLbl="sibTrans1D1" presStyleIdx="3" presStyleCnt="4"/>
      <dgm:spPr/>
    </dgm:pt>
    <dgm:pt modelId="{7236D8F5-F69B-374E-9963-C9FD2EA566AB}" type="pres">
      <dgm:prSet presAssocID="{AF4CB88E-CB39-1846-AD43-FF63EF114BEE}" presName="node" presStyleLbl="node1" presStyleIdx="4" presStyleCnt="5">
        <dgm:presLayoutVars>
          <dgm:bulletEnabled val="1"/>
        </dgm:presLayoutVars>
      </dgm:prSet>
      <dgm:spPr/>
    </dgm:pt>
  </dgm:ptLst>
  <dgm:cxnLst>
    <dgm:cxn modelId="{41028501-1F84-9F4D-B61B-F447D9C10F30}" type="presOf" srcId="{B1286D2B-597B-DD43-A415-E645F0B0BFB3}" destId="{474E5662-B331-A449-B2C1-82823B731791}" srcOrd="0" destOrd="0" presId="urn:microsoft.com/office/officeart/2005/8/layout/bProcess3"/>
    <dgm:cxn modelId="{B1D0A00C-123B-9A4D-B0C4-91F691C3C95B}" srcId="{B1286D2B-597B-DD43-A415-E645F0B0BFB3}" destId="{AF4CB88E-CB39-1846-AD43-FF63EF114BEE}" srcOrd="4" destOrd="0" parTransId="{9ABAFA78-6D06-4040-91DC-653A99EF3535}" sibTransId="{8C37FECC-9627-064A-BE15-326F7E74FCCE}"/>
    <dgm:cxn modelId="{858EBD0E-59DD-D440-B268-7C5DE10369BA}" srcId="{B1286D2B-597B-DD43-A415-E645F0B0BFB3}" destId="{06D956CF-AB96-434D-BDDA-67DC98CE3643}" srcOrd="0" destOrd="0" parTransId="{4C707BDC-F761-0A4E-83E0-23AADEAB0730}" sibTransId="{5B6783BD-028F-C245-948B-8FB9092EB651}"/>
    <dgm:cxn modelId="{0A75B516-7EC8-FC4E-B2EB-5E24714805A7}" type="presOf" srcId="{06D956CF-AB96-434D-BDDA-67DC98CE3643}" destId="{DECB10CA-560D-D840-B8A6-767086FC311F}" srcOrd="0" destOrd="0" presId="urn:microsoft.com/office/officeart/2005/8/layout/bProcess3"/>
    <dgm:cxn modelId="{AAF7F916-E513-574F-8B12-71709CE02B96}" type="presOf" srcId="{5EA86510-2EA8-9742-A013-5F067CFF610F}" destId="{55DA357A-5063-8F42-9EEA-BD35DDAFAED1}" srcOrd="0" destOrd="0" presId="urn:microsoft.com/office/officeart/2005/8/layout/bProcess3"/>
    <dgm:cxn modelId="{1C6CDE3A-0137-9A4D-B8C5-A1E4958C514F}" srcId="{B1286D2B-597B-DD43-A415-E645F0B0BFB3}" destId="{80A34770-4840-3C48-B2DD-431FDE7E7890}" srcOrd="1" destOrd="0" parTransId="{67DFB303-1C3D-E14E-A2E1-9F374E36BCB0}" sibTransId="{2079D9D2-916F-824C-8F7C-E2A078805BEC}"/>
    <dgm:cxn modelId="{F2D71A5A-CCC6-C744-8A7E-29E40A38CEEC}" type="presOf" srcId="{2079D9D2-916F-824C-8F7C-E2A078805BEC}" destId="{DE9767F5-58D9-914B-84CA-BE766E625DF8}" srcOrd="1" destOrd="0" presId="urn:microsoft.com/office/officeart/2005/8/layout/bProcess3"/>
    <dgm:cxn modelId="{9DE09C6F-62E5-F743-9E8A-8D9A2ED17422}" type="presOf" srcId="{80A34770-4840-3C48-B2DD-431FDE7E7890}" destId="{59ACB42E-C8E3-5C4A-9CF0-86AFD3562386}" srcOrd="0" destOrd="0" presId="urn:microsoft.com/office/officeart/2005/8/layout/bProcess3"/>
    <dgm:cxn modelId="{5F60AA79-4BE2-594F-8264-D8323F8145E0}" srcId="{B1286D2B-597B-DD43-A415-E645F0B0BFB3}" destId="{FD60E8B5-8235-8441-82E1-B9172968873A}" srcOrd="3" destOrd="0" parTransId="{99EDBE87-9F6B-D744-8DD4-F17A6BDF2CFB}" sibTransId="{5EA86510-2EA8-9742-A013-5F067CFF610F}"/>
    <dgm:cxn modelId="{F9570F84-67A6-E945-8815-169A17039B0F}" type="presOf" srcId="{AF4CB88E-CB39-1846-AD43-FF63EF114BEE}" destId="{7236D8F5-F69B-374E-9963-C9FD2EA566AB}" srcOrd="0" destOrd="0" presId="urn:microsoft.com/office/officeart/2005/8/layout/bProcess3"/>
    <dgm:cxn modelId="{C203FE84-FCB7-5348-96AE-5FE093F740BB}" type="presOf" srcId="{2079D9D2-916F-824C-8F7C-E2A078805BEC}" destId="{CAF41006-9FA6-D44F-B66F-D0398786420C}" srcOrd="0" destOrd="0" presId="urn:microsoft.com/office/officeart/2005/8/layout/bProcess3"/>
    <dgm:cxn modelId="{98D1F893-8A45-E64D-8A48-11E69226331C}" type="presOf" srcId="{5EA86510-2EA8-9742-A013-5F067CFF610F}" destId="{1FA7BB18-F2AC-7B40-BEC4-2388E177462C}" srcOrd="1" destOrd="0" presId="urn:microsoft.com/office/officeart/2005/8/layout/bProcess3"/>
    <dgm:cxn modelId="{DF0CC3A7-470B-D041-8644-95190318EB6C}" srcId="{B1286D2B-597B-DD43-A415-E645F0B0BFB3}" destId="{36EE71D7-47A5-9E4D-85FE-FD6AFD8A0F07}" srcOrd="2" destOrd="0" parTransId="{42E6D365-2E18-B148-928E-9C413DFF0D05}" sibTransId="{7AE6029E-2184-AC4A-AE46-A71DD41BE0BC}"/>
    <dgm:cxn modelId="{93E366A8-2E4E-F34A-8D45-6CE27F096169}" type="presOf" srcId="{7AE6029E-2184-AC4A-AE46-A71DD41BE0BC}" destId="{F6B6773F-DB2B-364A-9E6E-9AA0FB706E41}" srcOrd="0" destOrd="0" presId="urn:microsoft.com/office/officeart/2005/8/layout/bProcess3"/>
    <dgm:cxn modelId="{AE7967A8-C3AA-3F4B-8558-899310261A72}" type="presOf" srcId="{FD60E8B5-8235-8441-82E1-B9172968873A}" destId="{7C03E28C-85BE-0440-815D-5B8E9BBD1E3C}" srcOrd="0" destOrd="0" presId="urn:microsoft.com/office/officeart/2005/8/layout/bProcess3"/>
    <dgm:cxn modelId="{32E4B0DD-6573-2142-98F9-C2907C1CE5B4}" type="presOf" srcId="{5B6783BD-028F-C245-948B-8FB9092EB651}" destId="{525A6922-3E47-724F-B3A8-B8E2BC55E274}" srcOrd="1" destOrd="0" presId="urn:microsoft.com/office/officeart/2005/8/layout/bProcess3"/>
    <dgm:cxn modelId="{5EBF98E9-0A25-BD40-84EE-E3D1A851A7C3}" type="presOf" srcId="{36EE71D7-47A5-9E4D-85FE-FD6AFD8A0F07}" destId="{2F4D4296-1126-FD4E-86B3-EABE04997466}" srcOrd="0" destOrd="0" presId="urn:microsoft.com/office/officeart/2005/8/layout/bProcess3"/>
    <dgm:cxn modelId="{E82977EC-09E6-994A-8FE6-635DAB057C6F}" type="presOf" srcId="{5B6783BD-028F-C245-948B-8FB9092EB651}" destId="{7064E84A-FF60-344C-9213-9C5B8987C644}" srcOrd="0" destOrd="0" presId="urn:microsoft.com/office/officeart/2005/8/layout/bProcess3"/>
    <dgm:cxn modelId="{9E6BE1FE-3C47-0A4E-8E0B-3F1B53A0B9D6}" type="presOf" srcId="{7AE6029E-2184-AC4A-AE46-A71DD41BE0BC}" destId="{C9817E16-794B-504A-A76E-2589DAEC06C8}" srcOrd="1" destOrd="0" presId="urn:microsoft.com/office/officeart/2005/8/layout/bProcess3"/>
    <dgm:cxn modelId="{2A01642F-65EA-C746-8048-10C8F6B5E0F5}" type="presParOf" srcId="{474E5662-B331-A449-B2C1-82823B731791}" destId="{DECB10CA-560D-D840-B8A6-767086FC311F}" srcOrd="0" destOrd="0" presId="urn:microsoft.com/office/officeart/2005/8/layout/bProcess3"/>
    <dgm:cxn modelId="{E353393A-BEBB-4945-B530-8B8D953825D7}" type="presParOf" srcId="{474E5662-B331-A449-B2C1-82823B731791}" destId="{7064E84A-FF60-344C-9213-9C5B8987C644}" srcOrd="1" destOrd="0" presId="urn:microsoft.com/office/officeart/2005/8/layout/bProcess3"/>
    <dgm:cxn modelId="{E3C620D2-24A7-5D43-B16C-8731FAE3890D}" type="presParOf" srcId="{7064E84A-FF60-344C-9213-9C5B8987C644}" destId="{525A6922-3E47-724F-B3A8-B8E2BC55E274}" srcOrd="0" destOrd="0" presId="urn:microsoft.com/office/officeart/2005/8/layout/bProcess3"/>
    <dgm:cxn modelId="{22234D56-E59A-464C-AA7E-E2E758CA3E0E}" type="presParOf" srcId="{474E5662-B331-A449-B2C1-82823B731791}" destId="{59ACB42E-C8E3-5C4A-9CF0-86AFD3562386}" srcOrd="2" destOrd="0" presId="urn:microsoft.com/office/officeart/2005/8/layout/bProcess3"/>
    <dgm:cxn modelId="{26D23DDA-DAAB-904E-817A-AE1A5AADD51E}" type="presParOf" srcId="{474E5662-B331-A449-B2C1-82823B731791}" destId="{CAF41006-9FA6-D44F-B66F-D0398786420C}" srcOrd="3" destOrd="0" presId="urn:microsoft.com/office/officeart/2005/8/layout/bProcess3"/>
    <dgm:cxn modelId="{04933DA9-4777-264C-9468-50D883C56201}" type="presParOf" srcId="{CAF41006-9FA6-D44F-B66F-D0398786420C}" destId="{DE9767F5-58D9-914B-84CA-BE766E625DF8}" srcOrd="0" destOrd="0" presId="urn:microsoft.com/office/officeart/2005/8/layout/bProcess3"/>
    <dgm:cxn modelId="{96DF8007-19F9-FC4C-BE04-48E3942E2F41}" type="presParOf" srcId="{474E5662-B331-A449-B2C1-82823B731791}" destId="{2F4D4296-1126-FD4E-86B3-EABE04997466}" srcOrd="4" destOrd="0" presId="urn:microsoft.com/office/officeart/2005/8/layout/bProcess3"/>
    <dgm:cxn modelId="{D21BE25E-0857-6B43-B7B8-8106A2D2DE52}" type="presParOf" srcId="{474E5662-B331-A449-B2C1-82823B731791}" destId="{F6B6773F-DB2B-364A-9E6E-9AA0FB706E41}" srcOrd="5" destOrd="0" presId="urn:microsoft.com/office/officeart/2005/8/layout/bProcess3"/>
    <dgm:cxn modelId="{80702450-7B17-2F4E-A1EB-0668AB8924C5}" type="presParOf" srcId="{F6B6773F-DB2B-364A-9E6E-9AA0FB706E41}" destId="{C9817E16-794B-504A-A76E-2589DAEC06C8}" srcOrd="0" destOrd="0" presId="urn:microsoft.com/office/officeart/2005/8/layout/bProcess3"/>
    <dgm:cxn modelId="{EB8AFE33-987A-A249-B2F3-DF3F068C3D8C}" type="presParOf" srcId="{474E5662-B331-A449-B2C1-82823B731791}" destId="{7C03E28C-85BE-0440-815D-5B8E9BBD1E3C}" srcOrd="6" destOrd="0" presId="urn:microsoft.com/office/officeart/2005/8/layout/bProcess3"/>
    <dgm:cxn modelId="{CC06ABA1-E6B0-C24B-9DBA-88590E0A44C5}" type="presParOf" srcId="{474E5662-B331-A449-B2C1-82823B731791}" destId="{55DA357A-5063-8F42-9EEA-BD35DDAFAED1}" srcOrd="7" destOrd="0" presId="urn:microsoft.com/office/officeart/2005/8/layout/bProcess3"/>
    <dgm:cxn modelId="{3251382D-9996-5447-8A6C-8BB500DFA69A}" type="presParOf" srcId="{55DA357A-5063-8F42-9EEA-BD35DDAFAED1}" destId="{1FA7BB18-F2AC-7B40-BEC4-2388E177462C}" srcOrd="0" destOrd="0" presId="urn:microsoft.com/office/officeart/2005/8/layout/bProcess3"/>
    <dgm:cxn modelId="{EEE41322-8A2B-B749-AC00-32FEB334BFC7}" type="presParOf" srcId="{474E5662-B331-A449-B2C1-82823B731791}" destId="{7236D8F5-F69B-374E-9963-C9FD2EA566AB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F27D47-1899-BA4B-915D-40F880136300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1F9FC56-3F3B-4544-83DB-97A0768A2E67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/>
            <a:t>Египтяне готовились к жизни после смерти всю жизнь.</a:t>
          </a:r>
        </a:p>
      </dgm:t>
    </dgm:pt>
    <dgm:pt modelId="{BE1A4AE5-A22A-8440-BE95-AA181D1D6CA5}" type="parTrans" cxnId="{417BDACB-746F-E34E-94AA-BD818DE2BBE4}">
      <dgm:prSet/>
      <dgm:spPr/>
      <dgm:t>
        <a:bodyPr/>
        <a:lstStyle/>
        <a:p>
          <a:endParaRPr lang="ru-RU"/>
        </a:p>
      </dgm:t>
    </dgm:pt>
    <dgm:pt modelId="{E44A96B4-BDA1-9C45-9ABF-0A4C93BB1984}" type="sibTrans" cxnId="{417BDACB-746F-E34E-94AA-BD818DE2BBE4}">
      <dgm:prSet/>
      <dgm:spPr/>
      <dgm:t>
        <a:bodyPr/>
        <a:lstStyle/>
        <a:p>
          <a:endParaRPr lang="ru-RU"/>
        </a:p>
      </dgm:t>
    </dgm:pt>
    <dgm:pt modelId="{2283D6EC-FA05-FD49-B926-167DC2C836F2}">
      <dgm:prSet/>
      <dgm:spPr/>
      <dgm:t>
        <a:bodyPr/>
        <a:lstStyle/>
        <a:p>
          <a:r>
            <a:rPr lang="ru-RU" dirty="0"/>
            <a:t>Нужно было построить гробницу – </a:t>
          </a:r>
          <a:r>
            <a:rPr lang="ru-RU" b="1" dirty="0"/>
            <a:t>«дом вечности»</a:t>
          </a:r>
          <a:r>
            <a:rPr lang="ru-RU" dirty="0"/>
            <a:t> – и наполнить её едой, одеждой, украшениями.</a:t>
          </a:r>
        </a:p>
      </dgm:t>
    </dgm:pt>
    <dgm:pt modelId="{9B230021-524B-EE47-9738-403D22A9C080}" type="parTrans" cxnId="{D98CF388-959F-0D43-8710-89FBCC95038E}">
      <dgm:prSet/>
      <dgm:spPr/>
      <dgm:t>
        <a:bodyPr/>
        <a:lstStyle/>
        <a:p>
          <a:endParaRPr lang="ru-RU"/>
        </a:p>
      </dgm:t>
    </dgm:pt>
    <dgm:pt modelId="{5F65824B-C2D9-9D4C-8318-9DC18A96B148}" type="sibTrans" cxnId="{D98CF388-959F-0D43-8710-89FBCC95038E}">
      <dgm:prSet/>
      <dgm:spPr/>
      <dgm:t>
        <a:bodyPr/>
        <a:lstStyle/>
        <a:p>
          <a:endParaRPr lang="ru-RU"/>
        </a:p>
      </dgm:t>
    </dgm:pt>
    <dgm:pt modelId="{13F00A20-F0E4-0D45-BCD8-6B3FDC3E2F4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dirty="0"/>
            <a:t>В гробницу клали </a:t>
          </a:r>
          <a:r>
            <a:rPr lang="ru-RU" b="1" dirty="0"/>
            <a:t>«Книгу мёртвых»</a:t>
          </a:r>
          <a:r>
            <a:rPr lang="ru-RU" dirty="0"/>
            <a:t> – священный путеводитель по царству Осириса.</a:t>
          </a:r>
        </a:p>
      </dgm:t>
    </dgm:pt>
    <dgm:pt modelId="{26613222-81DC-CE47-9CEA-5BBB9FF81BFC}" type="parTrans" cxnId="{724EAFD5-02FC-5445-9FF7-9F77375A50B0}">
      <dgm:prSet/>
      <dgm:spPr/>
      <dgm:t>
        <a:bodyPr/>
        <a:lstStyle/>
        <a:p>
          <a:endParaRPr lang="ru-RU"/>
        </a:p>
      </dgm:t>
    </dgm:pt>
    <dgm:pt modelId="{75D7D666-7172-624E-ADD8-FFECD5688F51}" type="sibTrans" cxnId="{724EAFD5-02FC-5445-9FF7-9F77375A50B0}">
      <dgm:prSet/>
      <dgm:spPr/>
      <dgm:t>
        <a:bodyPr/>
        <a:lstStyle/>
        <a:p>
          <a:endParaRPr lang="ru-RU"/>
        </a:p>
      </dgm:t>
    </dgm:pt>
    <dgm:pt modelId="{F17174F8-5D05-4644-8775-73DFCC5F93E4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/>
            <a:t>Душу умершего Анубис приводил на суд. Сердце взвешивали:</a:t>
          </a:r>
        </a:p>
      </dgm:t>
    </dgm:pt>
    <dgm:pt modelId="{D581BB02-F051-7740-A2A6-4639322966EB}" type="parTrans" cxnId="{A54DED1C-19C7-2249-BDA5-5F2A40626BB6}">
      <dgm:prSet/>
      <dgm:spPr/>
      <dgm:t>
        <a:bodyPr/>
        <a:lstStyle/>
        <a:p>
          <a:endParaRPr lang="ru-RU"/>
        </a:p>
      </dgm:t>
    </dgm:pt>
    <dgm:pt modelId="{EE725BA6-6C57-4243-BD7F-385B42BF7F62}" type="sibTrans" cxnId="{A54DED1C-19C7-2249-BDA5-5F2A40626BB6}">
      <dgm:prSet/>
      <dgm:spPr/>
      <dgm:t>
        <a:bodyPr/>
        <a:lstStyle/>
        <a:p>
          <a:endParaRPr lang="ru-RU"/>
        </a:p>
      </dgm:t>
    </dgm:pt>
    <dgm:pt modelId="{6A56836E-C6FD-C64C-8A60-A38473C2FF87}">
      <dgm:prSet/>
      <dgm:spPr/>
      <dgm:t>
        <a:bodyPr/>
        <a:lstStyle/>
        <a:p>
          <a:r>
            <a:rPr lang="ru-RU" b="1" dirty="0"/>
            <a:t>доброе сердце </a:t>
          </a:r>
          <a:r>
            <a:rPr lang="ru-RU" dirty="0"/>
            <a:t>– путь на поля блаженных;</a:t>
          </a:r>
        </a:p>
      </dgm:t>
    </dgm:pt>
    <dgm:pt modelId="{1C9EA86C-9816-534B-9C96-8A67C2FFA3E0}" type="parTrans" cxnId="{BB317671-EC9A-F94A-B7F3-7EB12C14DD79}">
      <dgm:prSet/>
      <dgm:spPr/>
      <dgm:t>
        <a:bodyPr/>
        <a:lstStyle/>
        <a:p>
          <a:endParaRPr lang="ru-RU"/>
        </a:p>
      </dgm:t>
    </dgm:pt>
    <dgm:pt modelId="{EF1C013F-F2F4-7B43-8D44-04F2F64EF021}" type="sibTrans" cxnId="{BB317671-EC9A-F94A-B7F3-7EB12C14DD79}">
      <dgm:prSet/>
      <dgm:spPr/>
      <dgm:t>
        <a:bodyPr/>
        <a:lstStyle/>
        <a:p>
          <a:endParaRPr lang="ru-RU"/>
        </a:p>
      </dgm:t>
    </dgm:pt>
    <dgm:pt modelId="{F5222272-16DA-5E42-81BD-71D9CAEDA5F7}">
      <dgm:prSet/>
      <dgm:spPr/>
      <dgm:t>
        <a:bodyPr/>
        <a:lstStyle/>
        <a:p>
          <a:r>
            <a:rPr lang="ru-RU" b="1" dirty="0"/>
            <a:t>злое сердце </a:t>
          </a:r>
          <a:r>
            <a:rPr lang="ru-RU" dirty="0"/>
            <a:t>– чудовище </a:t>
          </a:r>
          <a:r>
            <a:rPr lang="ru-RU" dirty="0" err="1"/>
            <a:t>Аммат</a:t>
          </a:r>
          <a:r>
            <a:rPr lang="ru-RU" dirty="0"/>
            <a:t> уничтожало душу.</a:t>
          </a:r>
        </a:p>
      </dgm:t>
    </dgm:pt>
    <dgm:pt modelId="{F57A2404-09A8-3042-A4F7-6D31A73542CB}" type="parTrans" cxnId="{30AB4B54-AD79-984A-AA67-A528B7F82B48}">
      <dgm:prSet/>
      <dgm:spPr/>
      <dgm:t>
        <a:bodyPr/>
        <a:lstStyle/>
        <a:p>
          <a:endParaRPr lang="ru-RU"/>
        </a:p>
      </dgm:t>
    </dgm:pt>
    <dgm:pt modelId="{9B53314C-61D3-CB47-93AC-69B719942825}" type="sibTrans" cxnId="{30AB4B54-AD79-984A-AA67-A528B7F82B48}">
      <dgm:prSet/>
      <dgm:spPr/>
      <dgm:t>
        <a:bodyPr/>
        <a:lstStyle/>
        <a:p>
          <a:endParaRPr lang="ru-RU"/>
        </a:p>
      </dgm:t>
    </dgm:pt>
    <dgm:pt modelId="{F1A708AF-82F5-964A-BECE-DF8D693BA0A9}" type="pres">
      <dgm:prSet presAssocID="{70F27D47-1899-BA4B-915D-40F880136300}" presName="Name0" presStyleCnt="0">
        <dgm:presLayoutVars>
          <dgm:dir/>
          <dgm:animLvl val="lvl"/>
          <dgm:resizeHandles val="exact"/>
        </dgm:presLayoutVars>
      </dgm:prSet>
      <dgm:spPr/>
    </dgm:pt>
    <dgm:pt modelId="{E111A93E-88D0-ED4D-B3D0-C8B6792E7363}" type="pres">
      <dgm:prSet presAssocID="{F17174F8-5D05-4644-8775-73DFCC5F93E4}" presName="boxAndChildren" presStyleCnt="0"/>
      <dgm:spPr/>
    </dgm:pt>
    <dgm:pt modelId="{68A5B8D3-ADBD-6943-B6EF-30BCAE75E510}" type="pres">
      <dgm:prSet presAssocID="{F17174F8-5D05-4644-8775-73DFCC5F93E4}" presName="parentTextBox" presStyleLbl="node1" presStyleIdx="0" presStyleCnt="3"/>
      <dgm:spPr/>
    </dgm:pt>
    <dgm:pt modelId="{40D6DD2B-A679-5047-9B46-DE4584AC1ACD}" type="pres">
      <dgm:prSet presAssocID="{F17174F8-5D05-4644-8775-73DFCC5F93E4}" presName="entireBox" presStyleLbl="node1" presStyleIdx="0" presStyleCnt="3"/>
      <dgm:spPr/>
    </dgm:pt>
    <dgm:pt modelId="{BEEC5B18-776C-A448-AFC3-DBBD7DBC02BA}" type="pres">
      <dgm:prSet presAssocID="{F17174F8-5D05-4644-8775-73DFCC5F93E4}" presName="descendantBox" presStyleCnt="0"/>
      <dgm:spPr/>
    </dgm:pt>
    <dgm:pt modelId="{2F3B0B2C-5CA5-FF45-A6C5-2735756FEE03}" type="pres">
      <dgm:prSet presAssocID="{6A56836E-C6FD-C64C-8A60-A38473C2FF87}" presName="childTextBox" presStyleLbl="fgAccFollowNode1" presStyleIdx="0" presStyleCnt="3">
        <dgm:presLayoutVars>
          <dgm:bulletEnabled val="1"/>
        </dgm:presLayoutVars>
      </dgm:prSet>
      <dgm:spPr/>
    </dgm:pt>
    <dgm:pt modelId="{5E0B2976-8F11-F94A-9F0F-C189C0FD3493}" type="pres">
      <dgm:prSet presAssocID="{F5222272-16DA-5E42-81BD-71D9CAEDA5F7}" presName="childTextBox" presStyleLbl="fgAccFollowNode1" presStyleIdx="1" presStyleCnt="3">
        <dgm:presLayoutVars>
          <dgm:bulletEnabled val="1"/>
        </dgm:presLayoutVars>
      </dgm:prSet>
      <dgm:spPr/>
    </dgm:pt>
    <dgm:pt modelId="{24565EE1-6017-A341-A5E8-C8ABF499672D}" type="pres">
      <dgm:prSet presAssocID="{75D7D666-7172-624E-ADD8-FFECD5688F51}" presName="sp" presStyleCnt="0"/>
      <dgm:spPr/>
    </dgm:pt>
    <dgm:pt modelId="{0BCAE8C9-9047-584D-A9DF-8D18F5504719}" type="pres">
      <dgm:prSet presAssocID="{13F00A20-F0E4-0D45-BCD8-6B3FDC3E2F45}" presName="arrowAndChildren" presStyleCnt="0"/>
      <dgm:spPr/>
    </dgm:pt>
    <dgm:pt modelId="{D5A4E10A-998F-4849-A9F7-E6257AE9EE0A}" type="pres">
      <dgm:prSet presAssocID="{13F00A20-F0E4-0D45-BCD8-6B3FDC3E2F45}" presName="parentTextArrow" presStyleLbl="node1" presStyleIdx="1" presStyleCnt="3"/>
      <dgm:spPr/>
    </dgm:pt>
    <dgm:pt modelId="{40716324-7F1C-5A4F-A2FE-47C7A50E0721}" type="pres">
      <dgm:prSet presAssocID="{E44A96B4-BDA1-9C45-9ABF-0A4C93BB1984}" presName="sp" presStyleCnt="0"/>
      <dgm:spPr/>
    </dgm:pt>
    <dgm:pt modelId="{8F9357C0-77AC-2349-BE22-FCC6B90F3D5C}" type="pres">
      <dgm:prSet presAssocID="{41F9FC56-3F3B-4544-83DB-97A0768A2E67}" presName="arrowAndChildren" presStyleCnt="0"/>
      <dgm:spPr/>
    </dgm:pt>
    <dgm:pt modelId="{D02DAE0E-94BB-D341-BA81-11AFEB3280A3}" type="pres">
      <dgm:prSet presAssocID="{41F9FC56-3F3B-4544-83DB-97A0768A2E67}" presName="parentTextArrow" presStyleLbl="node1" presStyleIdx="1" presStyleCnt="3"/>
      <dgm:spPr/>
    </dgm:pt>
    <dgm:pt modelId="{486C8509-778C-2440-8D91-D0519A1C5F51}" type="pres">
      <dgm:prSet presAssocID="{41F9FC56-3F3B-4544-83DB-97A0768A2E67}" presName="arrow" presStyleLbl="node1" presStyleIdx="2" presStyleCnt="3"/>
      <dgm:spPr/>
    </dgm:pt>
    <dgm:pt modelId="{FDA09C2B-DF58-4B46-B88C-AB4BF844B4FF}" type="pres">
      <dgm:prSet presAssocID="{41F9FC56-3F3B-4544-83DB-97A0768A2E67}" presName="descendantArrow" presStyleCnt="0"/>
      <dgm:spPr/>
    </dgm:pt>
    <dgm:pt modelId="{3CF55F22-A3D3-B74B-B8A3-BCD7F34D890E}" type="pres">
      <dgm:prSet presAssocID="{2283D6EC-FA05-FD49-B926-167DC2C836F2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A54DED1C-19C7-2249-BDA5-5F2A40626BB6}" srcId="{70F27D47-1899-BA4B-915D-40F880136300}" destId="{F17174F8-5D05-4644-8775-73DFCC5F93E4}" srcOrd="2" destOrd="0" parTransId="{D581BB02-F051-7740-A2A6-4639322966EB}" sibTransId="{EE725BA6-6C57-4243-BD7F-385B42BF7F62}"/>
    <dgm:cxn modelId="{8EDE702F-D12A-3F48-BC1D-F5A294B54C62}" type="presOf" srcId="{41F9FC56-3F3B-4544-83DB-97A0768A2E67}" destId="{D02DAE0E-94BB-D341-BA81-11AFEB3280A3}" srcOrd="0" destOrd="0" presId="urn:microsoft.com/office/officeart/2005/8/layout/process4"/>
    <dgm:cxn modelId="{30AB4B54-AD79-984A-AA67-A528B7F82B48}" srcId="{F17174F8-5D05-4644-8775-73DFCC5F93E4}" destId="{F5222272-16DA-5E42-81BD-71D9CAEDA5F7}" srcOrd="1" destOrd="0" parTransId="{F57A2404-09A8-3042-A4F7-6D31A73542CB}" sibTransId="{9B53314C-61D3-CB47-93AC-69B719942825}"/>
    <dgm:cxn modelId="{48A4BA54-BFAF-8946-9952-686F7EDE9B58}" type="presOf" srcId="{6A56836E-C6FD-C64C-8A60-A38473C2FF87}" destId="{2F3B0B2C-5CA5-FF45-A6C5-2735756FEE03}" srcOrd="0" destOrd="0" presId="urn:microsoft.com/office/officeart/2005/8/layout/process4"/>
    <dgm:cxn modelId="{B7DC0269-E095-4D49-9662-D19CE9D5CFC4}" type="presOf" srcId="{41F9FC56-3F3B-4544-83DB-97A0768A2E67}" destId="{486C8509-778C-2440-8D91-D0519A1C5F51}" srcOrd="1" destOrd="0" presId="urn:microsoft.com/office/officeart/2005/8/layout/process4"/>
    <dgm:cxn modelId="{BB317671-EC9A-F94A-B7F3-7EB12C14DD79}" srcId="{F17174F8-5D05-4644-8775-73DFCC5F93E4}" destId="{6A56836E-C6FD-C64C-8A60-A38473C2FF87}" srcOrd="0" destOrd="0" parTransId="{1C9EA86C-9816-534B-9C96-8A67C2FFA3E0}" sibTransId="{EF1C013F-F2F4-7B43-8D44-04F2F64EF021}"/>
    <dgm:cxn modelId="{7C9E9172-5E40-2442-B0D5-CC14DDB46682}" type="presOf" srcId="{F17174F8-5D05-4644-8775-73DFCC5F93E4}" destId="{40D6DD2B-A679-5047-9B46-DE4584AC1ACD}" srcOrd="1" destOrd="0" presId="urn:microsoft.com/office/officeart/2005/8/layout/process4"/>
    <dgm:cxn modelId="{D98CF388-959F-0D43-8710-89FBCC95038E}" srcId="{41F9FC56-3F3B-4544-83DB-97A0768A2E67}" destId="{2283D6EC-FA05-FD49-B926-167DC2C836F2}" srcOrd="0" destOrd="0" parTransId="{9B230021-524B-EE47-9738-403D22A9C080}" sibTransId="{5F65824B-C2D9-9D4C-8318-9DC18A96B148}"/>
    <dgm:cxn modelId="{98C56A95-BC17-FA46-BCCB-5C101B668780}" type="presOf" srcId="{13F00A20-F0E4-0D45-BCD8-6B3FDC3E2F45}" destId="{D5A4E10A-998F-4849-A9F7-E6257AE9EE0A}" srcOrd="0" destOrd="0" presId="urn:microsoft.com/office/officeart/2005/8/layout/process4"/>
    <dgm:cxn modelId="{86A0BAAA-E7BC-294D-A154-D6F2BD2EBDFB}" type="presOf" srcId="{70F27D47-1899-BA4B-915D-40F880136300}" destId="{F1A708AF-82F5-964A-BECE-DF8D693BA0A9}" srcOrd="0" destOrd="0" presId="urn:microsoft.com/office/officeart/2005/8/layout/process4"/>
    <dgm:cxn modelId="{417BDACB-746F-E34E-94AA-BD818DE2BBE4}" srcId="{70F27D47-1899-BA4B-915D-40F880136300}" destId="{41F9FC56-3F3B-4544-83DB-97A0768A2E67}" srcOrd="0" destOrd="0" parTransId="{BE1A4AE5-A22A-8440-BE95-AA181D1D6CA5}" sibTransId="{E44A96B4-BDA1-9C45-9ABF-0A4C93BB1984}"/>
    <dgm:cxn modelId="{724EAFD5-02FC-5445-9FF7-9F77375A50B0}" srcId="{70F27D47-1899-BA4B-915D-40F880136300}" destId="{13F00A20-F0E4-0D45-BCD8-6B3FDC3E2F45}" srcOrd="1" destOrd="0" parTransId="{26613222-81DC-CE47-9CEA-5BBB9FF81BFC}" sibTransId="{75D7D666-7172-624E-ADD8-FFECD5688F51}"/>
    <dgm:cxn modelId="{317E09F6-38B6-1B45-8F2F-A34C043655BF}" type="presOf" srcId="{F5222272-16DA-5E42-81BD-71D9CAEDA5F7}" destId="{5E0B2976-8F11-F94A-9F0F-C189C0FD3493}" srcOrd="0" destOrd="0" presId="urn:microsoft.com/office/officeart/2005/8/layout/process4"/>
    <dgm:cxn modelId="{D34DD6F6-FF84-F54E-A80D-76A84587936A}" type="presOf" srcId="{F17174F8-5D05-4644-8775-73DFCC5F93E4}" destId="{68A5B8D3-ADBD-6943-B6EF-30BCAE75E510}" srcOrd="0" destOrd="0" presId="urn:microsoft.com/office/officeart/2005/8/layout/process4"/>
    <dgm:cxn modelId="{94C372FC-43F4-6749-94E0-C29176FD59EF}" type="presOf" srcId="{2283D6EC-FA05-FD49-B926-167DC2C836F2}" destId="{3CF55F22-A3D3-B74B-B8A3-BCD7F34D890E}" srcOrd="0" destOrd="0" presId="urn:microsoft.com/office/officeart/2005/8/layout/process4"/>
    <dgm:cxn modelId="{38822279-B40C-A344-A403-70E1788868FB}" type="presParOf" srcId="{F1A708AF-82F5-964A-BECE-DF8D693BA0A9}" destId="{E111A93E-88D0-ED4D-B3D0-C8B6792E7363}" srcOrd="0" destOrd="0" presId="urn:microsoft.com/office/officeart/2005/8/layout/process4"/>
    <dgm:cxn modelId="{6C037CCA-55EA-0D4E-847A-CE4738B7A135}" type="presParOf" srcId="{E111A93E-88D0-ED4D-B3D0-C8B6792E7363}" destId="{68A5B8D3-ADBD-6943-B6EF-30BCAE75E510}" srcOrd="0" destOrd="0" presId="urn:microsoft.com/office/officeart/2005/8/layout/process4"/>
    <dgm:cxn modelId="{1F560458-671B-FA44-8648-D2AB734B4394}" type="presParOf" srcId="{E111A93E-88D0-ED4D-B3D0-C8B6792E7363}" destId="{40D6DD2B-A679-5047-9B46-DE4584AC1ACD}" srcOrd="1" destOrd="0" presId="urn:microsoft.com/office/officeart/2005/8/layout/process4"/>
    <dgm:cxn modelId="{A3991AA6-BAB4-BE42-8253-C699F9000A98}" type="presParOf" srcId="{E111A93E-88D0-ED4D-B3D0-C8B6792E7363}" destId="{BEEC5B18-776C-A448-AFC3-DBBD7DBC02BA}" srcOrd="2" destOrd="0" presId="urn:microsoft.com/office/officeart/2005/8/layout/process4"/>
    <dgm:cxn modelId="{4FF7E567-1EE0-BB4F-94CD-356C83BB41BE}" type="presParOf" srcId="{BEEC5B18-776C-A448-AFC3-DBBD7DBC02BA}" destId="{2F3B0B2C-5CA5-FF45-A6C5-2735756FEE03}" srcOrd="0" destOrd="0" presId="urn:microsoft.com/office/officeart/2005/8/layout/process4"/>
    <dgm:cxn modelId="{B40BC136-9E9E-1C46-A88C-25CBED6341DF}" type="presParOf" srcId="{BEEC5B18-776C-A448-AFC3-DBBD7DBC02BA}" destId="{5E0B2976-8F11-F94A-9F0F-C189C0FD3493}" srcOrd="1" destOrd="0" presId="urn:microsoft.com/office/officeart/2005/8/layout/process4"/>
    <dgm:cxn modelId="{DB944D99-BBFE-BC41-91A9-F5A65454FE10}" type="presParOf" srcId="{F1A708AF-82F5-964A-BECE-DF8D693BA0A9}" destId="{24565EE1-6017-A341-A5E8-C8ABF499672D}" srcOrd="1" destOrd="0" presId="urn:microsoft.com/office/officeart/2005/8/layout/process4"/>
    <dgm:cxn modelId="{A2A547CC-320A-2641-B4BF-FA653D287DCA}" type="presParOf" srcId="{F1A708AF-82F5-964A-BECE-DF8D693BA0A9}" destId="{0BCAE8C9-9047-584D-A9DF-8D18F5504719}" srcOrd="2" destOrd="0" presId="urn:microsoft.com/office/officeart/2005/8/layout/process4"/>
    <dgm:cxn modelId="{2970AA5C-7AE2-7E4D-BC02-12EECC9896B5}" type="presParOf" srcId="{0BCAE8C9-9047-584D-A9DF-8D18F5504719}" destId="{D5A4E10A-998F-4849-A9F7-E6257AE9EE0A}" srcOrd="0" destOrd="0" presId="urn:microsoft.com/office/officeart/2005/8/layout/process4"/>
    <dgm:cxn modelId="{E1B558B4-BED9-6248-884C-58BF8320F426}" type="presParOf" srcId="{F1A708AF-82F5-964A-BECE-DF8D693BA0A9}" destId="{40716324-7F1C-5A4F-A2FE-47C7A50E0721}" srcOrd="3" destOrd="0" presId="urn:microsoft.com/office/officeart/2005/8/layout/process4"/>
    <dgm:cxn modelId="{1E36ED7F-5874-9C4B-B7A1-41FD0CC93B1A}" type="presParOf" srcId="{F1A708AF-82F5-964A-BECE-DF8D693BA0A9}" destId="{8F9357C0-77AC-2349-BE22-FCC6B90F3D5C}" srcOrd="4" destOrd="0" presId="urn:microsoft.com/office/officeart/2005/8/layout/process4"/>
    <dgm:cxn modelId="{DB640FDE-8978-924C-B8F9-C7F6E0AC6833}" type="presParOf" srcId="{8F9357C0-77AC-2349-BE22-FCC6B90F3D5C}" destId="{D02DAE0E-94BB-D341-BA81-11AFEB3280A3}" srcOrd="0" destOrd="0" presId="urn:microsoft.com/office/officeart/2005/8/layout/process4"/>
    <dgm:cxn modelId="{73026507-937D-F14E-AF22-A2F3E37D914B}" type="presParOf" srcId="{8F9357C0-77AC-2349-BE22-FCC6B90F3D5C}" destId="{486C8509-778C-2440-8D91-D0519A1C5F51}" srcOrd="1" destOrd="0" presId="urn:microsoft.com/office/officeart/2005/8/layout/process4"/>
    <dgm:cxn modelId="{F5AEA689-BD1F-E247-AF2C-5142076F76B1}" type="presParOf" srcId="{8F9357C0-77AC-2349-BE22-FCC6B90F3D5C}" destId="{FDA09C2B-DF58-4B46-B88C-AB4BF844B4FF}" srcOrd="2" destOrd="0" presId="urn:microsoft.com/office/officeart/2005/8/layout/process4"/>
    <dgm:cxn modelId="{80DE928E-667B-1145-81BA-C25904DCA4F3}" type="presParOf" srcId="{FDA09C2B-DF58-4B46-B88C-AB4BF844B4FF}" destId="{3CF55F22-A3D3-B74B-B8A3-BCD7F34D890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EE510D-9513-F244-95D7-11E946477BEE}" type="doc">
      <dgm:prSet loTypeId="urn:microsoft.com/office/officeart/2009/3/layout/StepUpProcess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F02F2FCE-DB09-0D49-A747-AFDC1E326DA1}">
      <dgm:prSet custT="1"/>
      <dgm:spPr/>
      <dgm:t>
        <a:bodyPr/>
        <a:lstStyle/>
        <a:p>
          <a:r>
            <a:rPr lang="ru-RU" sz="2800" dirty="0"/>
            <a:t>Чтобы тело не сгнило, египтяне придумали обряд </a:t>
          </a:r>
          <a:r>
            <a:rPr lang="ru-RU" sz="2800" b="1" dirty="0"/>
            <a:t>бальзамирования</a:t>
          </a:r>
          <a:r>
            <a:rPr lang="ru-RU" sz="2800" dirty="0"/>
            <a:t>.</a:t>
          </a:r>
        </a:p>
      </dgm:t>
    </dgm:pt>
    <dgm:pt modelId="{B9582E19-AFAA-684B-8884-2CA045E2E1C6}" type="parTrans" cxnId="{AEA35D59-E941-654C-BD89-B9DE5B8D66E9}">
      <dgm:prSet/>
      <dgm:spPr/>
      <dgm:t>
        <a:bodyPr/>
        <a:lstStyle/>
        <a:p>
          <a:endParaRPr lang="ru-RU" sz="2000"/>
        </a:p>
      </dgm:t>
    </dgm:pt>
    <dgm:pt modelId="{DC3BA89F-BF59-824A-9DB8-6AE83177C6C7}" type="sibTrans" cxnId="{AEA35D59-E941-654C-BD89-B9DE5B8D66E9}">
      <dgm:prSet/>
      <dgm:spPr/>
      <dgm:t>
        <a:bodyPr/>
        <a:lstStyle/>
        <a:p>
          <a:endParaRPr lang="ru-RU" sz="2000"/>
        </a:p>
      </dgm:t>
    </dgm:pt>
    <dgm:pt modelId="{FACA162B-2D9C-714D-9813-37C94C5D8296}">
      <dgm:prSet custT="1"/>
      <dgm:spPr/>
      <dgm:t>
        <a:bodyPr/>
        <a:lstStyle/>
        <a:p>
          <a:r>
            <a:rPr lang="ru-RU" sz="2800"/>
            <a:t>Внутренности вынимали, тело засыпали травами, держали в растворе, потом смазывали ароматическими смолами.</a:t>
          </a:r>
        </a:p>
      </dgm:t>
    </dgm:pt>
    <dgm:pt modelId="{F6EE6E04-CD1E-894C-A3F2-FFC4EB96741C}" type="parTrans" cxnId="{24DBA174-B36E-324B-AFB0-0CB67CB9A305}">
      <dgm:prSet/>
      <dgm:spPr/>
      <dgm:t>
        <a:bodyPr/>
        <a:lstStyle/>
        <a:p>
          <a:endParaRPr lang="ru-RU" sz="2000"/>
        </a:p>
      </dgm:t>
    </dgm:pt>
    <dgm:pt modelId="{73FDE9FB-8FA5-1947-B051-47B0EAD74DD7}" type="sibTrans" cxnId="{24DBA174-B36E-324B-AFB0-0CB67CB9A305}">
      <dgm:prSet/>
      <dgm:spPr/>
      <dgm:t>
        <a:bodyPr/>
        <a:lstStyle/>
        <a:p>
          <a:endParaRPr lang="ru-RU" sz="2000"/>
        </a:p>
      </dgm:t>
    </dgm:pt>
    <dgm:pt modelId="{4899E7D5-4E1E-244D-A83A-AD2455E4B9AB}">
      <dgm:prSet custT="1"/>
      <dgm:spPr/>
      <dgm:t>
        <a:bodyPr/>
        <a:lstStyle/>
        <a:p>
          <a:r>
            <a:rPr lang="ru-RU" sz="2800"/>
            <a:t>Получалась </a:t>
          </a:r>
          <a:r>
            <a:rPr lang="ru-RU" sz="2800" b="1"/>
            <a:t>мумия</a:t>
          </a:r>
          <a:r>
            <a:rPr lang="ru-RU" sz="2800"/>
            <a:t>, которую клали в саркофаг, а затем в гробницу.</a:t>
          </a:r>
        </a:p>
      </dgm:t>
    </dgm:pt>
    <dgm:pt modelId="{8855894D-12B3-9744-A877-4C5E646300AB}" type="parTrans" cxnId="{1DA0AA5A-3131-8F4A-8581-B834B128E767}">
      <dgm:prSet/>
      <dgm:spPr/>
      <dgm:t>
        <a:bodyPr/>
        <a:lstStyle/>
        <a:p>
          <a:endParaRPr lang="ru-RU" sz="2000"/>
        </a:p>
      </dgm:t>
    </dgm:pt>
    <dgm:pt modelId="{04DC9F6B-1397-EE44-9E43-4BFA2B293DB7}" type="sibTrans" cxnId="{1DA0AA5A-3131-8F4A-8581-B834B128E767}">
      <dgm:prSet/>
      <dgm:spPr/>
      <dgm:t>
        <a:bodyPr/>
        <a:lstStyle/>
        <a:p>
          <a:endParaRPr lang="ru-RU" sz="2000"/>
        </a:p>
      </dgm:t>
    </dgm:pt>
    <dgm:pt modelId="{80B13966-E309-EB46-A5BC-91DF716BEDFF}" type="pres">
      <dgm:prSet presAssocID="{EFEE510D-9513-F244-95D7-11E946477BEE}" presName="rootnode" presStyleCnt="0">
        <dgm:presLayoutVars>
          <dgm:chMax/>
          <dgm:chPref/>
          <dgm:dir/>
          <dgm:animLvl val="lvl"/>
        </dgm:presLayoutVars>
      </dgm:prSet>
      <dgm:spPr/>
    </dgm:pt>
    <dgm:pt modelId="{8B0BE39B-08D1-A544-A1DE-8D6C1AD95270}" type="pres">
      <dgm:prSet presAssocID="{F02F2FCE-DB09-0D49-A747-AFDC1E326DA1}" presName="composite" presStyleCnt="0"/>
      <dgm:spPr/>
    </dgm:pt>
    <dgm:pt modelId="{19D163F3-C692-C941-AA8F-9B849E114B0C}" type="pres">
      <dgm:prSet presAssocID="{F02F2FCE-DB09-0D49-A747-AFDC1E326DA1}" presName="LShape" presStyleLbl="alignNode1" presStyleIdx="0" presStyleCnt="5"/>
      <dgm:spPr/>
    </dgm:pt>
    <dgm:pt modelId="{84537648-973C-0345-A90F-BC0D3961B0E2}" type="pres">
      <dgm:prSet presAssocID="{F02F2FCE-DB09-0D49-A747-AFDC1E326DA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89F9C4A-F9B7-484C-916D-58423B9633F1}" type="pres">
      <dgm:prSet presAssocID="{F02F2FCE-DB09-0D49-A747-AFDC1E326DA1}" presName="Triangle" presStyleLbl="alignNode1" presStyleIdx="1" presStyleCnt="5"/>
      <dgm:spPr/>
    </dgm:pt>
    <dgm:pt modelId="{3E821D64-EE0F-5845-A79A-62EBDFC02E43}" type="pres">
      <dgm:prSet presAssocID="{DC3BA89F-BF59-824A-9DB8-6AE83177C6C7}" presName="sibTrans" presStyleCnt="0"/>
      <dgm:spPr/>
    </dgm:pt>
    <dgm:pt modelId="{46F8458B-A271-7547-8F53-1A9172C613FB}" type="pres">
      <dgm:prSet presAssocID="{DC3BA89F-BF59-824A-9DB8-6AE83177C6C7}" presName="space" presStyleCnt="0"/>
      <dgm:spPr/>
    </dgm:pt>
    <dgm:pt modelId="{4682399C-E49B-6F47-BF5B-E49AAF78DBB1}" type="pres">
      <dgm:prSet presAssocID="{FACA162B-2D9C-714D-9813-37C94C5D8296}" presName="composite" presStyleCnt="0"/>
      <dgm:spPr/>
    </dgm:pt>
    <dgm:pt modelId="{7F43B681-D51E-CB40-B436-3D9FEAE3EF60}" type="pres">
      <dgm:prSet presAssocID="{FACA162B-2D9C-714D-9813-37C94C5D8296}" presName="LShape" presStyleLbl="alignNode1" presStyleIdx="2" presStyleCnt="5"/>
      <dgm:spPr/>
    </dgm:pt>
    <dgm:pt modelId="{CEC58340-D5A5-B348-B05F-9042065AB60D}" type="pres">
      <dgm:prSet presAssocID="{FACA162B-2D9C-714D-9813-37C94C5D829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FB104E6-2BE9-E643-8172-27C6384DC09C}" type="pres">
      <dgm:prSet presAssocID="{FACA162B-2D9C-714D-9813-37C94C5D8296}" presName="Triangle" presStyleLbl="alignNode1" presStyleIdx="3" presStyleCnt="5"/>
      <dgm:spPr/>
    </dgm:pt>
    <dgm:pt modelId="{02D396AF-F470-DA4B-AC5E-466285C00B6E}" type="pres">
      <dgm:prSet presAssocID="{73FDE9FB-8FA5-1947-B051-47B0EAD74DD7}" presName="sibTrans" presStyleCnt="0"/>
      <dgm:spPr/>
    </dgm:pt>
    <dgm:pt modelId="{F6006E6E-F4C0-6849-96D2-89FC9FFF9C65}" type="pres">
      <dgm:prSet presAssocID="{73FDE9FB-8FA5-1947-B051-47B0EAD74DD7}" presName="space" presStyleCnt="0"/>
      <dgm:spPr/>
    </dgm:pt>
    <dgm:pt modelId="{58F6E4A4-DE6E-F243-B1F6-F4DD6949194E}" type="pres">
      <dgm:prSet presAssocID="{4899E7D5-4E1E-244D-A83A-AD2455E4B9AB}" presName="composite" presStyleCnt="0"/>
      <dgm:spPr/>
    </dgm:pt>
    <dgm:pt modelId="{2286D643-BB36-7843-8797-A7E3B726F312}" type="pres">
      <dgm:prSet presAssocID="{4899E7D5-4E1E-244D-A83A-AD2455E4B9AB}" presName="LShape" presStyleLbl="alignNode1" presStyleIdx="4" presStyleCnt="5"/>
      <dgm:spPr/>
    </dgm:pt>
    <dgm:pt modelId="{46E57218-5C82-F844-9F48-9CA42E2006EA}" type="pres">
      <dgm:prSet presAssocID="{4899E7D5-4E1E-244D-A83A-AD2455E4B9A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C8BDA32-DC0E-754F-B020-75975D7D8030}" type="presOf" srcId="{4899E7D5-4E1E-244D-A83A-AD2455E4B9AB}" destId="{46E57218-5C82-F844-9F48-9CA42E2006EA}" srcOrd="0" destOrd="0" presId="urn:microsoft.com/office/officeart/2009/3/layout/StepUpProcess"/>
    <dgm:cxn modelId="{AEA35D59-E941-654C-BD89-B9DE5B8D66E9}" srcId="{EFEE510D-9513-F244-95D7-11E946477BEE}" destId="{F02F2FCE-DB09-0D49-A747-AFDC1E326DA1}" srcOrd="0" destOrd="0" parTransId="{B9582E19-AFAA-684B-8884-2CA045E2E1C6}" sibTransId="{DC3BA89F-BF59-824A-9DB8-6AE83177C6C7}"/>
    <dgm:cxn modelId="{1DA0AA5A-3131-8F4A-8581-B834B128E767}" srcId="{EFEE510D-9513-F244-95D7-11E946477BEE}" destId="{4899E7D5-4E1E-244D-A83A-AD2455E4B9AB}" srcOrd="2" destOrd="0" parTransId="{8855894D-12B3-9744-A877-4C5E646300AB}" sibTransId="{04DC9F6B-1397-EE44-9E43-4BFA2B293DB7}"/>
    <dgm:cxn modelId="{24DBA174-B36E-324B-AFB0-0CB67CB9A305}" srcId="{EFEE510D-9513-F244-95D7-11E946477BEE}" destId="{FACA162B-2D9C-714D-9813-37C94C5D8296}" srcOrd="1" destOrd="0" parTransId="{F6EE6E04-CD1E-894C-A3F2-FFC4EB96741C}" sibTransId="{73FDE9FB-8FA5-1947-B051-47B0EAD74DD7}"/>
    <dgm:cxn modelId="{7BD7878A-006E-2940-9C83-6B6C8C38F648}" type="presOf" srcId="{FACA162B-2D9C-714D-9813-37C94C5D8296}" destId="{CEC58340-D5A5-B348-B05F-9042065AB60D}" srcOrd="0" destOrd="0" presId="urn:microsoft.com/office/officeart/2009/3/layout/StepUpProcess"/>
    <dgm:cxn modelId="{8B19C5B7-A6C0-9646-8A55-1C51EC75C991}" type="presOf" srcId="{F02F2FCE-DB09-0D49-A747-AFDC1E326DA1}" destId="{84537648-973C-0345-A90F-BC0D3961B0E2}" srcOrd="0" destOrd="0" presId="urn:microsoft.com/office/officeart/2009/3/layout/StepUpProcess"/>
    <dgm:cxn modelId="{B2794EBA-904B-6F46-9F35-65D4BCB9DFF9}" type="presOf" srcId="{EFEE510D-9513-F244-95D7-11E946477BEE}" destId="{80B13966-E309-EB46-A5BC-91DF716BEDFF}" srcOrd="0" destOrd="0" presId="urn:microsoft.com/office/officeart/2009/3/layout/StepUpProcess"/>
    <dgm:cxn modelId="{D442EC73-EAC8-A648-9C35-636DECFE92D4}" type="presParOf" srcId="{80B13966-E309-EB46-A5BC-91DF716BEDFF}" destId="{8B0BE39B-08D1-A544-A1DE-8D6C1AD95270}" srcOrd="0" destOrd="0" presId="urn:microsoft.com/office/officeart/2009/3/layout/StepUpProcess"/>
    <dgm:cxn modelId="{48740B70-B0D7-C242-B92B-04414298F1AB}" type="presParOf" srcId="{8B0BE39B-08D1-A544-A1DE-8D6C1AD95270}" destId="{19D163F3-C692-C941-AA8F-9B849E114B0C}" srcOrd="0" destOrd="0" presId="urn:microsoft.com/office/officeart/2009/3/layout/StepUpProcess"/>
    <dgm:cxn modelId="{0A83A7C7-7550-774D-A8E9-D4E3B4F5EC34}" type="presParOf" srcId="{8B0BE39B-08D1-A544-A1DE-8D6C1AD95270}" destId="{84537648-973C-0345-A90F-BC0D3961B0E2}" srcOrd="1" destOrd="0" presId="urn:microsoft.com/office/officeart/2009/3/layout/StepUpProcess"/>
    <dgm:cxn modelId="{2CC54E50-E8DB-0148-8337-3CCA738C2C8E}" type="presParOf" srcId="{8B0BE39B-08D1-A544-A1DE-8D6C1AD95270}" destId="{689F9C4A-F9B7-484C-916D-58423B9633F1}" srcOrd="2" destOrd="0" presId="urn:microsoft.com/office/officeart/2009/3/layout/StepUpProcess"/>
    <dgm:cxn modelId="{3B28A8B1-CB3D-3A45-932B-3BD118E7819E}" type="presParOf" srcId="{80B13966-E309-EB46-A5BC-91DF716BEDFF}" destId="{3E821D64-EE0F-5845-A79A-62EBDFC02E43}" srcOrd="1" destOrd="0" presId="urn:microsoft.com/office/officeart/2009/3/layout/StepUpProcess"/>
    <dgm:cxn modelId="{863F3B2D-26E2-6648-BB30-2740D761A89C}" type="presParOf" srcId="{3E821D64-EE0F-5845-A79A-62EBDFC02E43}" destId="{46F8458B-A271-7547-8F53-1A9172C613FB}" srcOrd="0" destOrd="0" presId="urn:microsoft.com/office/officeart/2009/3/layout/StepUpProcess"/>
    <dgm:cxn modelId="{F6A7E985-7321-A049-8C19-E331E981C667}" type="presParOf" srcId="{80B13966-E309-EB46-A5BC-91DF716BEDFF}" destId="{4682399C-E49B-6F47-BF5B-E49AAF78DBB1}" srcOrd="2" destOrd="0" presId="urn:microsoft.com/office/officeart/2009/3/layout/StepUpProcess"/>
    <dgm:cxn modelId="{105747FD-9B62-0343-9B57-4E9F82A6E37F}" type="presParOf" srcId="{4682399C-E49B-6F47-BF5B-E49AAF78DBB1}" destId="{7F43B681-D51E-CB40-B436-3D9FEAE3EF60}" srcOrd="0" destOrd="0" presId="urn:microsoft.com/office/officeart/2009/3/layout/StepUpProcess"/>
    <dgm:cxn modelId="{6C85EB66-C598-8E45-A910-032E320BE2CD}" type="presParOf" srcId="{4682399C-E49B-6F47-BF5B-E49AAF78DBB1}" destId="{CEC58340-D5A5-B348-B05F-9042065AB60D}" srcOrd="1" destOrd="0" presId="urn:microsoft.com/office/officeart/2009/3/layout/StepUpProcess"/>
    <dgm:cxn modelId="{622DC17F-32EB-F24A-9D5E-59ED3DA3EFF4}" type="presParOf" srcId="{4682399C-E49B-6F47-BF5B-E49AAF78DBB1}" destId="{FFB104E6-2BE9-E643-8172-27C6384DC09C}" srcOrd="2" destOrd="0" presId="urn:microsoft.com/office/officeart/2009/3/layout/StepUpProcess"/>
    <dgm:cxn modelId="{C06DCF5F-A406-3C45-8C95-A48D0FF34C59}" type="presParOf" srcId="{80B13966-E309-EB46-A5BC-91DF716BEDFF}" destId="{02D396AF-F470-DA4B-AC5E-466285C00B6E}" srcOrd="3" destOrd="0" presId="urn:microsoft.com/office/officeart/2009/3/layout/StepUpProcess"/>
    <dgm:cxn modelId="{1E33E917-DB36-F74C-8589-EA834AE1F6D9}" type="presParOf" srcId="{02D396AF-F470-DA4B-AC5E-466285C00B6E}" destId="{F6006E6E-F4C0-6849-96D2-89FC9FFF9C65}" srcOrd="0" destOrd="0" presId="urn:microsoft.com/office/officeart/2009/3/layout/StepUpProcess"/>
    <dgm:cxn modelId="{3401057B-5D18-0F4E-972B-834064AB0BD1}" type="presParOf" srcId="{80B13966-E309-EB46-A5BC-91DF716BEDFF}" destId="{58F6E4A4-DE6E-F243-B1F6-F4DD6949194E}" srcOrd="4" destOrd="0" presId="urn:microsoft.com/office/officeart/2009/3/layout/StepUpProcess"/>
    <dgm:cxn modelId="{FC3EC56B-F67F-024D-880A-436EA8EBDD53}" type="presParOf" srcId="{58F6E4A4-DE6E-F243-B1F6-F4DD6949194E}" destId="{2286D643-BB36-7843-8797-A7E3B726F312}" srcOrd="0" destOrd="0" presId="urn:microsoft.com/office/officeart/2009/3/layout/StepUpProcess"/>
    <dgm:cxn modelId="{ED7CDB43-43B1-7547-89FA-E706997BCFAA}" type="presParOf" srcId="{58F6E4A4-DE6E-F243-B1F6-F4DD6949194E}" destId="{46E57218-5C82-F844-9F48-9CA42E2006E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EBF99A-706B-9F47-99CB-6C413B52DFC4}" type="doc">
      <dgm:prSet loTypeId="urn:microsoft.com/office/officeart/2005/8/layout/lProcess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9C6928D-61B2-594D-882D-592BFC24BAA5}">
      <dgm:prSet/>
      <dgm:spPr>
        <a:ln w="76200">
          <a:solidFill>
            <a:schemeClr val="accent2"/>
          </a:solidFill>
          <a:prstDash val="dash"/>
        </a:ln>
      </dgm:spPr>
      <dgm:t>
        <a:bodyPr/>
        <a:lstStyle/>
        <a:p>
          <a:r>
            <a:rPr lang="ru-RU"/>
            <a:t>В 1922 году археологи Картер и Карнарвон нашли гробницу фараона Тутанхамона в Долине царей.</a:t>
          </a:r>
        </a:p>
      </dgm:t>
    </dgm:pt>
    <dgm:pt modelId="{19E49160-13BD-ED42-B3CE-65EFB1360178}" type="parTrans" cxnId="{7AA680F0-6819-6242-9FBC-4A2981A68587}">
      <dgm:prSet/>
      <dgm:spPr/>
      <dgm:t>
        <a:bodyPr/>
        <a:lstStyle/>
        <a:p>
          <a:endParaRPr lang="ru-RU"/>
        </a:p>
      </dgm:t>
    </dgm:pt>
    <dgm:pt modelId="{C290DE19-51CF-A04C-87E0-A85F3F2E5A7F}" type="sibTrans" cxnId="{7AA680F0-6819-6242-9FBC-4A2981A68587}">
      <dgm:prSet/>
      <dgm:spPr/>
      <dgm:t>
        <a:bodyPr/>
        <a:lstStyle/>
        <a:p>
          <a:endParaRPr lang="ru-RU"/>
        </a:p>
      </dgm:t>
    </dgm:pt>
    <dgm:pt modelId="{68280A28-C73F-DF45-9E23-2E07B3C92DDE}">
      <dgm:prSet/>
      <dgm:spPr>
        <a:ln w="76200">
          <a:solidFill>
            <a:schemeClr val="accent2"/>
          </a:solidFill>
          <a:prstDash val="dash"/>
        </a:ln>
      </dgm:spPr>
      <dgm:t>
        <a:bodyPr/>
        <a:lstStyle/>
        <a:p>
          <a:r>
            <a:rPr lang="ru-RU" dirty="0"/>
            <a:t>Внутри было четыре ковчега, золотой саркофаг и множество драгоценностей.</a:t>
          </a:r>
        </a:p>
      </dgm:t>
    </dgm:pt>
    <dgm:pt modelId="{9B6BDAE1-F6B3-AF4F-88AA-8011C451F66F}" type="parTrans" cxnId="{55D0809C-73DB-E649-8B0D-121593095743}">
      <dgm:prSet/>
      <dgm:spPr/>
      <dgm:t>
        <a:bodyPr/>
        <a:lstStyle/>
        <a:p>
          <a:endParaRPr lang="ru-RU"/>
        </a:p>
      </dgm:t>
    </dgm:pt>
    <dgm:pt modelId="{C21A9E1E-82F1-9C4B-B8C0-BEFB733F6E19}" type="sibTrans" cxnId="{55D0809C-73DB-E649-8B0D-121593095743}">
      <dgm:prSet/>
      <dgm:spPr/>
      <dgm:t>
        <a:bodyPr/>
        <a:lstStyle/>
        <a:p>
          <a:endParaRPr lang="ru-RU"/>
        </a:p>
      </dgm:t>
    </dgm:pt>
    <dgm:pt modelId="{E4479168-6685-1249-B8DC-DB748F36F225}" type="pres">
      <dgm:prSet presAssocID="{4BEBF99A-706B-9F47-99CB-6C413B52DFC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C94ADEF-02C0-214A-A840-452084494FE3}" type="pres">
      <dgm:prSet presAssocID="{69C6928D-61B2-594D-882D-592BFC24BAA5}" presName="horFlow" presStyleCnt="0"/>
      <dgm:spPr/>
    </dgm:pt>
    <dgm:pt modelId="{F5459F0C-CDA1-4446-AC68-16C759A8268C}" type="pres">
      <dgm:prSet presAssocID="{69C6928D-61B2-594D-882D-592BFC24BAA5}" presName="bigChev" presStyleLbl="node1" presStyleIdx="0" presStyleCnt="2" custFlipHor="1"/>
      <dgm:spPr/>
    </dgm:pt>
    <dgm:pt modelId="{39D73F8D-2300-8C4F-9C0F-FE50DD2E98D5}" type="pres">
      <dgm:prSet presAssocID="{69C6928D-61B2-594D-882D-592BFC24BAA5}" presName="vSp" presStyleCnt="0"/>
      <dgm:spPr/>
    </dgm:pt>
    <dgm:pt modelId="{6DFE9C80-CDCC-6D4D-A029-32BCBEFCF344}" type="pres">
      <dgm:prSet presAssocID="{68280A28-C73F-DF45-9E23-2E07B3C92DDE}" presName="horFlow" presStyleCnt="0"/>
      <dgm:spPr/>
    </dgm:pt>
    <dgm:pt modelId="{A0AC1168-E4DE-314B-8E08-930D6C7EC89D}" type="pres">
      <dgm:prSet presAssocID="{68280A28-C73F-DF45-9E23-2E07B3C92DDE}" presName="bigChev" presStyleLbl="node1" presStyleIdx="1" presStyleCnt="2" custFlipHor="1"/>
      <dgm:spPr/>
    </dgm:pt>
  </dgm:ptLst>
  <dgm:cxnLst>
    <dgm:cxn modelId="{E05FD211-AB07-DA40-8B0D-06A5435524FD}" type="presOf" srcId="{4BEBF99A-706B-9F47-99CB-6C413B52DFC4}" destId="{E4479168-6685-1249-B8DC-DB748F36F225}" srcOrd="0" destOrd="0" presId="urn:microsoft.com/office/officeart/2005/8/layout/lProcess3"/>
    <dgm:cxn modelId="{55D0809C-73DB-E649-8B0D-121593095743}" srcId="{4BEBF99A-706B-9F47-99CB-6C413B52DFC4}" destId="{68280A28-C73F-DF45-9E23-2E07B3C92DDE}" srcOrd="1" destOrd="0" parTransId="{9B6BDAE1-F6B3-AF4F-88AA-8011C451F66F}" sibTransId="{C21A9E1E-82F1-9C4B-B8C0-BEFB733F6E19}"/>
    <dgm:cxn modelId="{4795C6D9-274F-174F-A08F-5C98A1C42A9A}" type="presOf" srcId="{69C6928D-61B2-594D-882D-592BFC24BAA5}" destId="{F5459F0C-CDA1-4446-AC68-16C759A8268C}" srcOrd="0" destOrd="0" presId="urn:microsoft.com/office/officeart/2005/8/layout/lProcess3"/>
    <dgm:cxn modelId="{7AA680F0-6819-6242-9FBC-4A2981A68587}" srcId="{4BEBF99A-706B-9F47-99CB-6C413B52DFC4}" destId="{69C6928D-61B2-594D-882D-592BFC24BAA5}" srcOrd="0" destOrd="0" parTransId="{19E49160-13BD-ED42-B3CE-65EFB1360178}" sibTransId="{C290DE19-51CF-A04C-87E0-A85F3F2E5A7F}"/>
    <dgm:cxn modelId="{BF6ADEF8-9C7B-E54F-B9E6-292A1DA67883}" type="presOf" srcId="{68280A28-C73F-DF45-9E23-2E07B3C92DDE}" destId="{A0AC1168-E4DE-314B-8E08-930D6C7EC89D}" srcOrd="0" destOrd="0" presId="urn:microsoft.com/office/officeart/2005/8/layout/lProcess3"/>
    <dgm:cxn modelId="{A29D51E2-92BB-8A46-BF60-A93B6A1E186B}" type="presParOf" srcId="{E4479168-6685-1249-B8DC-DB748F36F225}" destId="{BC94ADEF-02C0-214A-A840-452084494FE3}" srcOrd="0" destOrd="0" presId="urn:microsoft.com/office/officeart/2005/8/layout/lProcess3"/>
    <dgm:cxn modelId="{E20F496A-FFC4-564A-8345-DDFEB0D29360}" type="presParOf" srcId="{BC94ADEF-02C0-214A-A840-452084494FE3}" destId="{F5459F0C-CDA1-4446-AC68-16C759A8268C}" srcOrd="0" destOrd="0" presId="urn:microsoft.com/office/officeart/2005/8/layout/lProcess3"/>
    <dgm:cxn modelId="{02713CEB-EFAB-5D4C-B9CC-3291E0884BC7}" type="presParOf" srcId="{E4479168-6685-1249-B8DC-DB748F36F225}" destId="{39D73F8D-2300-8C4F-9C0F-FE50DD2E98D5}" srcOrd="1" destOrd="0" presId="urn:microsoft.com/office/officeart/2005/8/layout/lProcess3"/>
    <dgm:cxn modelId="{0AE84BF7-3E50-184A-9808-61DC49BB0C13}" type="presParOf" srcId="{E4479168-6685-1249-B8DC-DB748F36F225}" destId="{6DFE9C80-CDCC-6D4D-A029-32BCBEFCF344}" srcOrd="2" destOrd="0" presId="urn:microsoft.com/office/officeart/2005/8/layout/lProcess3"/>
    <dgm:cxn modelId="{25A41510-26D6-C14B-B17E-32CA3EABD3FD}" type="presParOf" srcId="{6DFE9C80-CDCC-6D4D-A029-32BCBEFCF344}" destId="{A0AC1168-E4DE-314B-8E08-930D6C7EC89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47BF4-46DC-9141-9576-A56FB7F51BE1}">
      <dsp:nvSpPr>
        <dsp:cNvPr id="0" name=""/>
        <dsp:cNvSpPr/>
      </dsp:nvSpPr>
      <dsp:spPr>
        <a:xfrm>
          <a:off x="0" y="0"/>
          <a:ext cx="5193936" cy="173936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>
              <a:solidFill>
                <a:schemeClr val="tx1"/>
              </a:solidFill>
            </a:rPr>
            <a:t>Геродот называл Египет «землёй богов».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50944" y="50944"/>
        <a:ext cx="3317029" cy="1637474"/>
      </dsp:txXfrm>
    </dsp:sp>
    <dsp:sp modelId="{59EFE2D3-CE92-864E-9896-366050869205}">
      <dsp:nvSpPr>
        <dsp:cNvPr id="0" name=""/>
        <dsp:cNvSpPr/>
      </dsp:nvSpPr>
      <dsp:spPr>
        <a:xfrm>
          <a:off x="458288" y="2029255"/>
          <a:ext cx="5193936" cy="173936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>
              <a:solidFill>
                <a:schemeClr val="tx1"/>
              </a:solidFill>
            </a:rPr>
            <a:t>Египтяне верили, что богов очень много – «миллион богов».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509232" y="2080199"/>
        <a:ext cx="3503174" cy="1637474"/>
      </dsp:txXfrm>
    </dsp:sp>
    <dsp:sp modelId="{06DC001B-F6E9-424E-9390-23885E35171B}">
      <dsp:nvSpPr>
        <dsp:cNvPr id="0" name=""/>
        <dsp:cNvSpPr/>
      </dsp:nvSpPr>
      <dsp:spPr>
        <a:xfrm>
          <a:off x="916577" y="4058511"/>
          <a:ext cx="5193936" cy="173936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>
              <a:solidFill>
                <a:schemeClr val="tx1"/>
              </a:solidFill>
            </a:rPr>
            <a:t>Люди представляли богов по-разному: как людей, как животных и даже как существ с головой зверя и телом человека.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967521" y="4109455"/>
        <a:ext cx="3503174" cy="1637474"/>
      </dsp:txXfrm>
    </dsp:sp>
    <dsp:sp modelId="{6A50E3C5-81E6-9147-B788-C7B804A83BA8}">
      <dsp:nvSpPr>
        <dsp:cNvPr id="0" name=""/>
        <dsp:cNvSpPr/>
      </dsp:nvSpPr>
      <dsp:spPr>
        <a:xfrm>
          <a:off x="4063351" y="1319016"/>
          <a:ext cx="1130585" cy="113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>
            <a:solidFill>
              <a:schemeClr val="tx1"/>
            </a:solidFill>
          </a:endParaRPr>
        </a:p>
      </dsp:txBody>
      <dsp:txXfrm>
        <a:off x="4317733" y="1319016"/>
        <a:ext cx="621821" cy="850765"/>
      </dsp:txXfrm>
    </dsp:sp>
    <dsp:sp modelId="{83E72076-3ADE-1644-8AD5-17C2A2111BA4}">
      <dsp:nvSpPr>
        <dsp:cNvPr id="0" name=""/>
        <dsp:cNvSpPr/>
      </dsp:nvSpPr>
      <dsp:spPr>
        <a:xfrm>
          <a:off x="4521640" y="3336676"/>
          <a:ext cx="1130585" cy="113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>
            <a:solidFill>
              <a:schemeClr val="tx1"/>
            </a:solidFill>
          </a:endParaRPr>
        </a:p>
      </dsp:txBody>
      <dsp:txXfrm>
        <a:off x="4776022" y="3336676"/>
        <a:ext cx="621821" cy="8507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F687E-1F4E-8C48-8564-3E3FDBA7EC89}">
      <dsp:nvSpPr>
        <dsp:cNvPr id="0" name=""/>
        <dsp:cNvSpPr/>
      </dsp:nvSpPr>
      <dsp:spPr>
        <a:xfrm>
          <a:off x="8743" y="1378347"/>
          <a:ext cx="2918693" cy="14593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Египтяне приносили богам жертвы и строили храмы.</a:t>
          </a:r>
        </a:p>
      </dsp:txBody>
      <dsp:txXfrm>
        <a:off x="51486" y="1421090"/>
        <a:ext cx="2833207" cy="1373860"/>
      </dsp:txXfrm>
    </dsp:sp>
    <dsp:sp modelId="{A6058FEE-AD1B-9243-8237-4E597D8BC767}">
      <dsp:nvSpPr>
        <dsp:cNvPr id="0" name=""/>
        <dsp:cNvSpPr/>
      </dsp:nvSpPr>
      <dsp:spPr>
        <a:xfrm>
          <a:off x="300612" y="2837694"/>
          <a:ext cx="291869" cy="1094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4509"/>
              </a:lnTo>
              <a:lnTo>
                <a:pt x="291869" y="1094509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4920E-E6E0-7B46-A03A-4C9B214D86B9}">
      <dsp:nvSpPr>
        <dsp:cNvPr id="0" name=""/>
        <dsp:cNvSpPr/>
      </dsp:nvSpPr>
      <dsp:spPr>
        <a:xfrm>
          <a:off x="592482" y="3202530"/>
          <a:ext cx="3302979" cy="145934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Сначала храмы были из дерева, потом из камня.</a:t>
          </a:r>
        </a:p>
      </dsp:txBody>
      <dsp:txXfrm>
        <a:off x="635225" y="3245273"/>
        <a:ext cx="3217493" cy="1373860"/>
      </dsp:txXfrm>
    </dsp:sp>
    <dsp:sp modelId="{820ED49A-65C2-CE4D-993A-C89FE220C67E}">
      <dsp:nvSpPr>
        <dsp:cNvPr id="0" name=""/>
        <dsp:cNvSpPr/>
      </dsp:nvSpPr>
      <dsp:spPr>
        <a:xfrm>
          <a:off x="4041396" y="1378347"/>
          <a:ext cx="2918693" cy="14593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Самые известные: Карнак, Луксор, Абу-Симбел.</a:t>
          </a:r>
        </a:p>
      </dsp:txBody>
      <dsp:txXfrm>
        <a:off x="4084139" y="1421090"/>
        <a:ext cx="2833207" cy="1373860"/>
      </dsp:txXfrm>
    </dsp:sp>
    <dsp:sp modelId="{7B868283-C6E0-954B-A5A9-3BE699775EAD}">
      <dsp:nvSpPr>
        <dsp:cNvPr id="0" name=""/>
        <dsp:cNvSpPr/>
      </dsp:nvSpPr>
      <dsp:spPr>
        <a:xfrm>
          <a:off x="4333266" y="2837694"/>
          <a:ext cx="291869" cy="1094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4509"/>
              </a:lnTo>
              <a:lnTo>
                <a:pt x="291869" y="1094509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95E17-3F72-D64E-81F2-22D61AEBD88B}">
      <dsp:nvSpPr>
        <dsp:cNvPr id="0" name=""/>
        <dsp:cNvSpPr/>
      </dsp:nvSpPr>
      <dsp:spPr>
        <a:xfrm>
          <a:off x="4625135" y="3202530"/>
          <a:ext cx="3302979" cy="145934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Храм в Луксоре: стены протянулись на 190 метров, колонны в виде папируса, к храму вела аллея сфинксов.</a:t>
          </a:r>
        </a:p>
      </dsp:txBody>
      <dsp:txXfrm>
        <a:off x="4667878" y="3245273"/>
        <a:ext cx="3217493" cy="1373860"/>
      </dsp:txXfrm>
    </dsp:sp>
    <dsp:sp modelId="{8E836DF6-F1C4-EB45-ADB1-CF513D3441AA}">
      <dsp:nvSpPr>
        <dsp:cNvPr id="0" name=""/>
        <dsp:cNvSpPr/>
      </dsp:nvSpPr>
      <dsp:spPr>
        <a:xfrm>
          <a:off x="7689763" y="1378347"/>
          <a:ext cx="2918693" cy="14593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Храмы символизировали силу богов и власть фараонов.</a:t>
          </a:r>
        </a:p>
      </dsp:txBody>
      <dsp:txXfrm>
        <a:off x="7732506" y="1421090"/>
        <a:ext cx="2833207" cy="13738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B70F1-F6DC-C844-B832-7CE3FA673372}">
      <dsp:nvSpPr>
        <dsp:cNvPr id="0" name=""/>
        <dsp:cNvSpPr/>
      </dsp:nvSpPr>
      <dsp:spPr>
        <a:xfrm>
          <a:off x="0" y="400623"/>
          <a:ext cx="11811000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A20DF-3367-C54F-B217-4CACA1C0907A}">
      <dsp:nvSpPr>
        <dsp:cNvPr id="0" name=""/>
        <dsp:cNvSpPr/>
      </dsp:nvSpPr>
      <dsp:spPr>
        <a:xfrm>
          <a:off x="590549" y="90663"/>
          <a:ext cx="8267699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499" tIns="0" rIns="3124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Египтяне верили во множество богов, главным был Ра.</a:t>
          </a:r>
        </a:p>
      </dsp:txBody>
      <dsp:txXfrm>
        <a:off x="620811" y="120925"/>
        <a:ext cx="8207175" cy="559396"/>
      </dsp:txXfrm>
    </dsp:sp>
    <dsp:sp modelId="{4A5DD023-2301-4C48-A41F-733ACC234862}">
      <dsp:nvSpPr>
        <dsp:cNvPr id="0" name=""/>
        <dsp:cNvSpPr/>
      </dsp:nvSpPr>
      <dsp:spPr>
        <a:xfrm>
          <a:off x="0" y="1353183"/>
          <a:ext cx="11811000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BB647-F8EB-AF47-A99F-265C05F0D4A0}">
      <dsp:nvSpPr>
        <dsp:cNvPr id="0" name=""/>
        <dsp:cNvSpPr/>
      </dsp:nvSpPr>
      <dsp:spPr>
        <a:xfrm>
          <a:off x="590549" y="1043223"/>
          <a:ext cx="8267699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499" tIns="0" rIns="3124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Миф об Осирисе и Исиде объяснял устройство мира и дарование знаний.</a:t>
          </a:r>
        </a:p>
      </dsp:txBody>
      <dsp:txXfrm>
        <a:off x="620811" y="1073485"/>
        <a:ext cx="8207175" cy="559396"/>
      </dsp:txXfrm>
    </dsp:sp>
    <dsp:sp modelId="{7C013473-C60D-1941-ABBF-AD4588F0841B}">
      <dsp:nvSpPr>
        <dsp:cNvPr id="0" name=""/>
        <dsp:cNvSpPr/>
      </dsp:nvSpPr>
      <dsp:spPr>
        <a:xfrm>
          <a:off x="0" y="2305743"/>
          <a:ext cx="11811000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A884A-5557-9741-A85E-4422B275A9A8}">
      <dsp:nvSpPr>
        <dsp:cNvPr id="0" name=""/>
        <dsp:cNvSpPr/>
      </dsp:nvSpPr>
      <dsp:spPr>
        <a:xfrm>
          <a:off x="590549" y="1995783"/>
          <a:ext cx="8267699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499" tIns="0" rIns="3124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Вера в загробную жизнь была очень сильной – поэтому строили пирамиды и гробницы.</a:t>
          </a:r>
        </a:p>
      </dsp:txBody>
      <dsp:txXfrm>
        <a:off x="620811" y="2026045"/>
        <a:ext cx="8207175" cy="559396"/>
      </dsp:txXfrm>
    </dsp:sp>
    <dsp:sp modelId="{1C832351-D9A1-8041-B742-F7CD85FC264B}">
      <dsp:nvSpPr>
        <dsp:cNvPr id="0" name=""/>
        <dsp:cNvSpPr/>
      </dsp:nvSpPr>
      <dsp:spPr>
        <a:xfrm>
          <a:off x="0" y="3258303"/>
          <a:ext cx="11811000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8E174-89DB-0C4C-86ED-046510C3AACE}">
      <dsp:nvSpPr>
        <dsp:cNvPr id="0" name=""/>
        <dsp:cNvSpPr/>
      </dsp:nvSpPr>
      <dsp:spPr>
        <a:xfrm>
          <a:off x="590549" y="2948343"/>
          <a:ext cx="8267699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499" tIns="0" rIns="3124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Мумификация помогала сохранить тело для «той жизни».</a:t>
          </a:r>
        </a:p>
      </dsp:txBody>
      <dsp:txXfrm>
        <a:off x="620811" y="2978605"/>
        <a:ext cx="8207175" cy="559396"/>
      </dsp:txXfrm>
    </dsp:sp>
    <dsp:sp modelId="{461E2211-22C4-3A48-B26E-930DD129C912}">
      <dsp:nvSpPr>
        <dsp:cNvPr id="0" name=""/>
        <dsp:cNvSpPr/>
      </dsp:nvSpPr>
      <dsp:spPr>
        <a:xfrm>
          <a:off x="0" y="4210863"/>
          <a:ext cx="11811000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14A95-6B5E-6A4B-8DDA-F06C297E783B}">
      <dsp:nvSpPr>
        <dsp:cNvPr id="0" name=""/>
        <dsp:cNvSpPr/>
      </dsp:nvSpPr>
      <dsp:spPr>
        <a:xfrm>
          <a:off x="590549" y="3900903"/>
          <a:ext cx="8267699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499" tIns="0" rIns="3124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Храмы и гробницы показывали величие фараонов и почитание богов.</a:t>
          </a:r>
        </a:p>
      </dsp:txBody>
      <dsp:txXfrm>
        <a:off x="620811" y="3931165"/>
        <a:ext cx="8207175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F348D-88C6-D34E-B6B7-4EE7985DA489}">
      <dsp:nvSpPr>
        <dsp:cNvPr id="0" name=""/>
        <dsp:cNvSpPr/>
      </dsp:nvSpPr>
      <dsp:spPr>
        <a:xfrm>
          <a:off x="1901" y="632229"/>
          <a:ext cx="2175408" cy="25803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Самым главным богом был </a:t>
          </a:r>
          <a:r>
            <a:rPr lang="ru-RU" sz="2000" b="1" kern="1200"/>
            <a:t>Ра</a:t>
          </a:r>
          <a:r>
            <a:rPr lang="ru-RU" sz="2000" kern="1200"/>
            <a:t>, бог Солнца – ведь солнце дарило жизнь.</a:t>
          </a:r>
        </a:p>
      </dsp:txBody>
      <dsp:txXfrm>
        <a:off x="65617" y="695945"/>
        <a:ext cx="2047976" cy="2452892"/>
      </dsp:txXfrm>
    </dsp:sp>
    <dsp:sp modelId="{7C6FDE06-D26F-C642-A27B-969001EB0722}">
      <dsp:nvSpPr>
        <dsp:cNvPr id="0" name=""/>
        <dsp:cNvSpPr/>
      </dsp:nvSpPr>
      <dsp:spPr>
        <a:xfrm>
          <a:off x="219442" y="3212553"/>
          <a:ext cx="217540" cy="84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965"/>
              </a:lnTo>
              <a:lnTo>
                <a:pt x="217540" y="846965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71613-21E2-9549-9E12-AD7A14D16258}">
      <dsp:nvSpPr>
        <dsp:cNvPr id="0" name=""/>
        <dsp:cNvSpPr/>
      </dsp:nvSpPr>
      <dsp:spPr>
        <a:xfrm>
          <a:off x="436983" y="3486730"/>
          <a:ext cx="6599112" cy="114557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  <a:extLst>
            <a:ext uri="{C807C97D-BFC1-408E-A445-0C87EB9F89A2}">
              <ask:lineSketchStyleProps xmlns:ask="http://schemas.microsoft.com/office/drawing/2018/sketchyshapes">
                <ask:type>
                  <ask:lineSketchFreehand/>
                </ask:type>
              </ask:lineSketchStyleProps>
            </a:ext>
          </a:extLst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Египтяне верили, что каждое утро Ра плывёт по небу в лодке и освещает землю.</a:t>
          </a:r>
        </a:p>
      </dsp:txBody>
      <dsp:txXfrm>
        <a:off x="470536" y="3520283"/>
        <a:ext cx="6532006" cy="1078471"/>
      </dsp:txXfrm>
    </dsp:sp>
    <dsp:sp modelId="{833E7A8E-D0C0-1D4E-BCF9-C263D7CB3598}">
      <dsp:nvSpPr>
        <dsp:cNvPr id="0" name=""/>
        <dsp:cNvSpPr/>
      </dsp:nvSpPr>
      <dsp:spPr>
        <a:xfrm>
          <a:off x="2725664" y="632229"/>
          <a:ext cx="2175408" cy="25803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Когда столицу перенесли в город Фивы, Ра соединили с местным богом Амоном – появился </a:t>
          </a:r>
          <a:r>
            <a:rPr lang="ru-RU" sz="2000" b="1" kern="1200"/>
            <a:t>Амон-Ра</a:t>
          </a:r>
          <a:r>
            <a:rPr lang="ru-RU" sz="2000" kern="1200"/>
            <a:t>, защитник фараонов.</a:t>
          </a:r>
        </a:p>
      </dsp:txBody>
      <dsp:txXfrm>
        <a:off x="2789380" y="695945"/>
        <a:ext cx="2047976" cy="2452892"/>
      </dsp:txXfrm>
    </dsp:sp>
    <dsp:sp modelId="{39C0C2FB-44A7-6846-980A-3C2B7C5C7D1E}">
      <dsp:nvSpPr>
        <dsp:cNvPr id="0" name=""/>
        <dsp:cNvSpPr/>
      </dsp:nvSpPr>
      <dsp:spPr>
        <a:xfrm>
          <a:off x="5449427" y="632229"/>
          <a:ext cx="2175408" cy="25803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Хепри</a:t>
          </a:r>
          <a:r>
            <a:rPr lang="ru-RU" sz="2000" kern="1200"/>
            <a:t> – бог утреннего солнца.</a:t>
          </a:r>
        </a:p>
      </dsp:txBody>
      <dsp:txXfrm>
        <a:off x="5513143" y="695945"/>
        <a:ext cx="2047976" cy="2452892"/>
      </dsp:txXfrm>
    </dsp:sp>
    <dsp:sp modelId="{B58E39A9-D8D6-FC48-97D4-D2670DB7A2C8}">
      <dsp:nvSpPr>
        <dsp:cNvPr id="0" name=""/>
        <dsp:cNvSpPr/>
      </dsp:nvSpPr>
      <dsp:spPr>
        <a:xfrm>
          <a:off x="8173189" y="632229"/>
          <a:ext cx="2175408" cy="25803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Хонсу</a:t>
          </a:r>
          <a:r>
            <a:rPr lang="ru-RU" sz="2000" kern="1200"/>
            <a:t> – бог Луны, сын Амона-Ра и богини Мут.</a:t>
          </a:r>
        </a:p>
      </dsp:txBody>
      <dsp:txXfrm>
        <a:off x="8236905" y="695945"/>
        <a:ext cx="2047976" cy="2452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AA839-E311-5341-8876-965A2FFAFF49}">
      <dsp:nvSpPr>
        <dsp:cNvPr id="0" name=""/>
        <dsp:cNvSpPr/>
      </dsp:nvSpPr>
      <dsp:spPr>
        <a:xfrm>
          <a:off x="0" y="547977"/>
          <a:ext cx="3611562" cy="2166937"/>
        </a:xfrm>
        <a:prstGeom prst="snip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Осирис</a:t>
          </a:r>
          <a:r>
            <a:rPr lang="ru-RU" sz="2400" kern="1200" dirty="0"/>
            <a:t> – бог природы, а потом царь загробного мира. Он научил людей земледелию и ремёслам.</a:t>
          </a:r>
        </a:p>
      </dsp:txBody>
      <dsp:txXfrm>
        <a:off x="180582" y="728559"/>
        <a:ext cx="3250398" cy="1986355"/>
      </dsp:txXfrm>
    </dsp:sp>
    <dsp:sp modelId="{EABA37A0-CB0B-E44B-9CCB-FA2DDD2D538F}">
      <dsp:nvSpPr>
        <dsp:cNvPr id="0" name=""/>
        <dsp:cNvSpPr/>
      </dsp:nvSpPr>
      <dsp:spPr>
        <a:xfrm>
          <a:off x="3972718" y="547977"/>
          <a:ext cx="3611562" cy="2166937"/>
        </a:xfrm>
        <a:prstGeom prst="snip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Его жена </a:t>
          </a:r>
          <a:r>
            <a:rPr lang="ru-RU" sz="2400" b="1" kern="1200"/>
            <a:t>Исида</a:t>
          </a:r>
          <a:r>
            <a:rPr lang="ru-RU" sz="2400" kern="1200"/>
            <a:t> – богиня женственности, верности и магии.</a:t>
          </a:r>
        </a:p>
      </dsp:txBody>
      <dsp:txXfrm>
        <a:off x="4153300" y="728559"/>
        <a:ext cx="3250398" cy="1986355"/>
      </dsp:txXfrm>
    </dsp:sp>
    <dsp:sp modelId="{A3B953F9-0EF1-0E49-9EFE-F34C12D47F5B}">
      <dsp:nvSpPr>
        <dsp:cNvPr id="0" name=""/>
        <dsp:cNvSpPr/>
      </dsp:nvSpPr>
      <dsp:spPr>
        <a:xfrm>
          <a:off x="7945437" y="547977"/>
          <a:ext cx="3611562" cy="2166937"/>
        </a:xfrm>
        <a:prstGeom prst="snip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Их сын </a:t>
          </a:r>
          <a:r>
            <a:rPr lang="ru-RU" sz="2400" b="1" kern="1200"/>
            <a:t>Хор</a:t>
          </a:r>
          <a:r>
            <a:rPr lang="ru-RU" sz="2400" kern="1200"/>
            <a:t> считался покровителем фараона.</a:t>
          </a:r>
        </a:p>
      </dsp:txBody>
      <dsp:txXfrm>
        <a:off x="8126019" y="728559"/>
        <a:ext cx="3250398" cy="1986355"/>
      </dsp:txXfrm>
    </dsp:sp>
    <dsp:sp modelId="{EC45C1CD-8BE3-2D4E-A16F-60A31DB83FAA}">
      <dsp:nvSpPr>
        <dsp:cNvPr id="0" name=""/>
        <dsp:cNvSpPr/>
      </dsp:nvSpPr>
      <dsp:spPr>
        <a:xfrm>
          <a:off x="1986359" y="3076071"/>
          <a:ext cx="3611562" cy="2166937"/>
        </a:xfrm>
        <a:prstGeom prst="snip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/>
            <a:t>Анубис</a:t>
          </a:r>
          <a:r>
            <a:rPr lang="ru-RU" sz="2400" kern="1200"/>
            <a:t> помогал Осирису судить души умерших.</a:t>
          </a:r>
        </a:p>
      </dsp:txBody>
      <dsp:txXfrm>
        <a:off x="2166941" y="3256653"/>
        <a:ext cx="3250398" cy="1986355"/>
      </dsp:txXfrm>
    </dsp:sp>
    <dsp:sp modelId="{E4A5E009-F2FD-8948-971F-31A3D2800ED3}">
      <dsp:nvSpPr>
        <dsp:cNvPr id="0" name=""/>
        <dsp:cNvSpPr/>
      </dsp:nvSpPr>
      <dsp:spPr>
        <a:xfrm>
          <a:off x="5959078" y="3076071"/>
          <a:ext cx="3611562" cy="2166937"/>
        </a:xfrm>
        <a:prstGeom prst="snip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Брат Осириса – злой бог пустыни </a:t>
          </a:r>
          <a:r>
            <a:rPr lang="ru-RU" sz="2400" b="1" kern="1200"/>
            <a:t>Сет</a:t>
          </a:r>
          <a:r>
            <a:rPr lang="ru-RU" sz="2400" kern="1200"/>
            <a:t> – изображался с головой осла.</a:t>
          </a:r>
        </a:p>
      </dsp:txBody>
      <dsp:txXfrm>
        <a:off x="6139660" y="3256653"/>
        <a:ext cx="3250398" cy="19863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A076B-A9BD-C54E-AF5B-9C1E7AE83623}">
      <dsp:nvSpPr>
        <dsp:cNvPr id="0" name=""/>
        <dsp:cNvSpPr/>
      </dsp:nvSpPr>
      <dsp:spPr>
        <a:xfrm rot="5400000">
          <a:off x="7177845" y="-3134760"/>
          <a:ext cx="619132" cy="704697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бог мудрости и письма, его называли «Владыкой времени».</a:t>
          </a:r>
        </a:p>
      </dsp:txBody>
      <dsp:txXfrm rot="-5400000">
        <a:off x="3963923" y="109386"/>
        <a:ext cx="7016752" cy="558684"/>
      </dsp:txXfrm>
    </dsp:sp>
    <dsp:sp modelId="{305630D3-5395-9F44-B3C2-854540B6BBA5}">
      <dsp:nvSpPr>
        <dsp:cNvPr id="0" name=""/>
        <dsp:cNvSpPr/>
      </dsp:nvSpPr>
      <dsp:spPr>
        <a:xfrm>
          <a:off x="0" y="1770"/>
          <a:ext cx="3963924" cy="77391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Тот</a:t>
          </a:r>
          <a:endParaRPr lang="ru-RU" sz="2800" kern="1200" dirty="0"/>
        </a:p>
      </dsp:txBody>
      <dsp:txXfrm>
        <a:off x="37779" y="39549"/>
        <a:ext cx="3888366" cy="698357"/>
      </dsp:txXfrm>
    </dsp:sp>
    <dsp:sp modelId="{67CCF906-CB9B-2844-A8CF-81339F4F7923}">
      <dsp:nvSpPr>
        <dsp:cNvPr id="0" name=""/>
        <dsp:cNvSpPr/>
      </dsp:nvSpPr>
      <dsp:spPr>
        <a:xfrm rot="5400000">
          <a:off x="7177845" y="-2322148"/>
          <a:ext cx="619132" cy="704697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бог реки Нил, от которой зависела жизнь всей страны.</a:t>
          </a:r>
        </a:p>
      </dsp:txBody>
      <dsp:txXfrm rot="-5400000">
        <a:off x="3963923" y="921998"/>
        <a:ext cx="7016752" cy="558684"/>
      </dsp:txXfrm>
    </dsp:sp>
    <dsp:sp modelId="{30127346-49F6-7B49-8A91-AD582363489A}">
      <dsp:nvSpPr>
        <dsp:cNvPr id="0" name=""/>
        <dsp:cNvSpPr/>
      </dsp:nvSpPr>
      <dsp:spPr>
        <a:xfrm>
          <a:off x="0" y="814381"/>
          <a:ext cx="3963924" cy="77391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Хапи</a:t>
          </a:r>
          <a:endParaRPr lang="ru-RU" sz="2800" kern="1200" dirty="0"/>
        </a:p>
      </dsp:txBody>
      <dsp:txXfrm>
        <a:off x="37779" y="852160"/>
        <a:ext cx="3888366" cy="698357"/>
      </dsp:txXfrm>
    </dsp:sp>
    <dsp:sp modelId="{86C81CFC-292A-EE41-B435-D97F3FF97BD8}">
      <dsp:nvSpPr>
        <dsp:cNvPr id="0" name=""/>
        <dsp:cNvSpPr/>
      </dsp:nvSpPr>
      <dsp:spPr>
        <a:xfrm rot="5400000">
          <a:off x="7177845" y="-1509537"/>
          <a:ext cx="619132" cy="704697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богиня правды и справедливости.</a:t>
          </a:r>
        </a:p>
      </dsp:txBody>
      <dsp:txXfrm rot="-5400000">
        <a:off x="3963923" y="1734609"/>
        <a:ext cx="7016752" cy="558684"/>
      </dsp:txXfrm>
    </dsp:sp>
    <dsp:sp modelId="{7C3BABA5-03C6-C641-971A-844BE2B7A94E}">
      <dsp:nvSpPr>
        <dsp:cNvPr id="0" name=""/>
        <dsp:cNvSpPr/>
      </dsp:nvSpPr>
      <dsp:spPr>
        <a:xfrm>
          <a:off x="0" y="1626992"/>
          <a:ext cx="3963924" cy="77391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 err="1"/>
            <a:t>Маат</a:t>
          </a:r>
          <a:endParaRPr lang="ru-RU" sz="2800" kern="1200" dirty="0"/>
        </a:p>
      </dsp:txBody>
      <dsp:txXfrm>
        <a:off x="37779" y="1664771"/>
        <a:ext cx="3888366" cy="698357"/>
      </dsp:txXfrm>
    </dsp:sp>
    <dsp:sp modelId="{9D28C3EA-4737-EB44-BDE5-73D46060F7CE}">
      <dsp:nvSpPr>
        <dsp:cNvPr id="0" name=""/>
        <dsp:cNvSpPr/>
      </dsp:nvSpPr>
      <dsp:spPr>
        <a:xfrm rot="5400000">
          <a:off x="7177845" y="-696926"/>
          <a:ext cx="619132" cy="704697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покровительница женщин, её изображали как кошку.</a:t>
          </a:r>
        </a:p>
      </dsp:txBody>
      <dsp:txXfrm rot="-5400000">
        <a:off x="3963923" y="2547220"/>
        <a:ext cx="7016752" cy="558684"/>
      </dsp:txXfrm>
    </dsp:sp>
    <dsp:sp modelId="{C85EB0A3-7D33-8549-9CB3-D59470CB43C5}">
      <dsp:nvSpPr>
        <dsp:cNvPr id="0" name=""/>
        <dsp:cNvSpPr/>
      </dsp:nvSpPr>
      <dsp:spPr>
        <a:xfrm>
          <a:off x="0" y="2439604"/>
          <a:ext cx="3963924" cy="77391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Бастет</a:t>
          </a:r>
          <a:endParaRPr lang="ru-RU" sz="2800" kern="1200" dirty="0"/>
        </a:p>
      </dsp:txBody>
      <dsp:txXfrm>
        <a:off x="37779" y="2477383"/>
        <a:ext cx="3888366" cy="698357"/>
      </dsp:txXfrm>
    </dsp:sp>
    <dsp:sp modelId="{C6AAD7ED-7E33-594B-8E29-5A5040D9C0C4}">
      <dsp:nvSpPr>
        <dsp:cNvPr id="0" name=""/>
        <dsp:cNvSpPr/>
      </dsp:nvSpPr>
      <dsp:spPr>
        <a:xfrm>
          <a:off x="0" y="3252215"/>
          <a:ext cx="11000155" cy="773915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accent2"/>
          </a:solidFill>
          <a:prstDash val="solid"/>
          <a:miter lim="800000"/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Египтяне поклонялись и животным – кошкам, коровам, птицам, крокодилам, змеям.</a:t>
          </a:r>
        </a:p>
      </dsp:txBody>
      <dsp:txXfrm>
        <a:off x="37779" y="3289994"/>
        <a:ext cx="10924597" cy="6983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6F81B-3ACD-944D-ADDE-E1B11E78E797}">
      <dsp:nvSpPr>
        <dsp:cNvPr id="0" name=""/>
        <dsp:cNvSpPr/>
      </dsp:nvSpPr>
      <dsp:spPr>
        <a:xfrm>
          <a:off x="-5427299" y="-831040"/>
          <a:ext cx="6462317" cy="6462317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25CAF-ECD8-AC42-8A96-3738D962A79E}">
      <dsp:nvSpPr>
        <dsp:cNvPr id="0" name=""/>
        <dsp:cNvSpPr/>
      </dsp:nvSpPr>
      <dsp:spPr>
        <a:xfrm>
          <a:off x="541855" y="369042"/>
          <a:ext cx="11240430" cy="738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15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Фараон Эхнатон решил отменить всех богов, кроме одного – </a:t>
          </a:r>
          <a:r>
            <a:rPr lang="ru-RU" sz="2400" b="1" kern="1200"/>
            <a:t>Атона</a:t>
          </a:r>
          <a:r>
            <a:rPr lang="ru-RU" sz="2400" kern="1200"/>
            <a:t>, бога солнечного диска.</a:t>
          </a:r>
        </a:p>
      </dsp:txBody>
      <dsp:txXfrm>
        <a:off x="541855" y="369042"/>
        <a:ext cx="11240430" cy="738468"/>
      </dsp:txXfrm>
    </dsp:sp>
    <dsp:sp modelId="{36268937-34B3-6946-B683-899EF5F0FFF7}">
      <dsp:nvSpPr>
        <dsp:cNvPr id="0" name=""/>
        <dsp:cNvSpPr/>
      </dsp:nvSpPr>
      <dsp:spPr>
        <a:xfrm>
          <a:off x="80312" y="276733"/>
          <a:ext cx="923085" cy="92308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48C3A-17D9-9348-8E0B-62A36F154787}">
      <dsp:nvSpPr>
        <dsp:cNvPr id="0" name=""/>
        <dsp:cNvSpPr/>
      </dsp:nvSpPr>
      <dsp:spPr>
        <a:xfrm>
          <a:off x="965236" y="1476936"/>
          <a:ext cx="10817049" cy="738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15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Он говорил: только Атон и его «сын» Эхнатон достойны поклонения.</a:t>
          </a:r>
        </a:p>
      </dsp:txBody>
      <dsp:txXfrm>
        <a:off x="965236" y="1476936"/>
        <a:ext cx="10817049" cy="738468"/>
      </dsp:txXfrm>
    </dsp:sp>
    <dsp:sp modelId="{E41BA437-F284-DF44-AA9F-F131F65281EF}">
      <dsp:nvSpPr>
        <dsp:cNvPr id="0" name=""/>
        <dsp:cNvSpPr/>
      </dsp:nvSpPr>
      <dsp:spPr>
        <a:xfrm>
          <a:off x="503693" y="1384628"/>
          <a:ext cx="923085" cy="92308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8F79C-C50E-A14C-8CF2-9D035062E250}">
      <dsp:nvSpPr>
        <dsp:cNvPr id="0" name=""/>
        <dsp:cNvSpPr/>
      </dsp:nvSpPr>
      <dsp:spPr>
        <a:xfrm>
          <a:off x="965236" y="2584831"/>
          <a:ext cx="10817049" cy="738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15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Это была первая в истории попытка перейти к </a:t>
          </a:r>
          <a:r>
            <a:rPr lang="ru-RU" sz="2400" b="1" kern="1200"/>
            <a:t>единобожию</a:t>
          </a:r>
          <a:r>
            <a:rPr lang="ru-RU" sz="2400" kern="1200"/>
            <a:t>.</a:t>
          </a:r>
        </a:p>
      </dsp:txBody>
      <dsp:txXfrm>
        <a:off x="965236" y="2584831"/>
        <a:ext cx="10817049" cy="738468"/>
      </dsp:txXfrm>
    </dsp:sp>
    <dsp:sp modelId="{DA8435A6-B1A4-CB4F-AA42-F9ABE52299B9}">
      <dsp:nvSpPr>
        <dsp:cNvPr id="0" name=""/>
        <dsp:cNvSpPr/>
      </dsp:nvSpPr>
      <dsp:spPr>
        <a:xfrm>
          <a:off x="503693" y="2492522"/>
          <a:ext cx="923085" cy="92308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4FADB-4004-1B4E-B2D3-6535034D7415}">
      <dsp:nvSpPr>
        <dsp:cNvPr id="0" name=""/>
        <dsp:cNvSpPr/>
      </dsp:nvSpPr>
      <dsp:spPr>
        <a:xfrm>
          <a:off x="541855" y="3692725"/>
          <a:ext cx="11240430" cy="738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15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Но после смерти Эхнатона египтяне вернулись к старым богам.</a:t>
          </a:r>
        </a:p>
      </dsp:txBody>
      <dsp:txXfrm>
        <a:off x="541855" y="3692725"/>
        <a:ext cx="11240430" cy="738468"/>
      </dsp:txXfrm>
    </dsp:sp>
    <dsp:sp modelId="{6947A0A3-FB42-8F4A-9E7C-10D0737CBA0E}">
      <dsp:nvSpPr>
        <dsp:cNvPr id="0" name=""/>
        <dsp:cNvSpPr/>
      </dsp:nvSpPr>
      <dsp:spPr>
        <a:xfrm>
          <a:off x="80312" y="3600417"/>
          <a:ext cx="923085" cy="92308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4E84A-FF60-344C-9213-9C5B8987C644}">
      <dsp:nvSpPr>
        <dsp:cNvPr id="0" name=""/>
        <dsp:cNvSpPr/>
      </dsp:nvSpPr>
      <dsp:spPr>
        <a:xfrm>
          <a:off x="3210102" y="914754"/>
          <a:ext cx="7040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4028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543751" y="956801"/>
        <a:ext cx="36731" cy="7346"/>
      </dsp:txXfrm>
    </dsp:sp>
    <dsp:sp modelId="{DECB10CA-560D-D840-B8A6-767086FC311F}">
      <dsp:nvSpPr>
        <dsp:cNvPr id="0" name=""/>
        <dsp:cNvSpPr/>
      </dsp:nvSpPr>
      <dsp:spPr>
        <a:xfrm>
          <a:off x="17864" y="2263"/>
          <a:ext cx="3194037" cy="19164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Осирис дал людям законы, земледелие, научил строить каналы и выращивать хлеб.</a:t>
          </a:r>
        </a:p>
      </dsp:txBody>
      <dsp:txXfrm>
        <a:off x="17864" y="2263"/>
        <a:ext cx="3194037" cy="1916422"/>
      </dsp:txXfrm>
    </dsp:sp>
    <dsp:sp modelId="{CAF41006-9FA6-D44F-B66F-D0398786420C}">
      <dsp:nvSpPr>
        <dsp:cNvPr id="0" name=""/>
        <dsp:cNvSpPr/>
      </dsp:nvSpPr>
      <dsp:spPr>
        <a:xfrm>
          <a:off x="7138768" y="914754"/>
          <a:ext cx="7040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4028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472417" y="956801"/>
        <a:ext cx="36731" cy="7346"/>
      </dsp:txXfrm>
    </dsp:sp>
    <dsp:sp modelId="{59ACB42E-C8E3-5C4A-9CF0-86AFD3562386}">
      <dsp:nvSpPr>
        <dsp:cNvPr id="0" name=""/>
        <dsp:cNvSpPr/>
      </dsp:nvSpPr>
      <dsp:spPr>
        <a:xfrm>
          <a:off x="3946531" y="2263"/>
          <a:ext cx="3194037" cy="19164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Тот подарил египтянам письменность, имена и магию.</a:t>
          </a:r>
        </a:p>
      </dsp:txBody>
      <dsp:txXfrm>
        <a:off x="3946531" y="2263"/>
        <a:ext cx="3194037" cy="1916422"/>
      </dsp:txXfrm>
    </dsp:sp>
    <dsp:sp modelId="{F6B6773F-DB2B-364A-9E6E-9AA0FB706E41}">
      <dsp:nvSpPr>
        <dsp:cNvPr id="0" name=""/>
        <dsp:cNvSpPr/>
      </dsp:nvSpPr>
      <dsp:spPr>
        <a:xfrm>
          <a:off x="1614883" y="1916885"/>
          <a:ext cx="7857332" cy="704028"/>
        </a:xfrm>
        <a:custGeom>
          <a:avLst/>
          <a:gdLst/>
          <a:ahLst/>
          <a:cxnLst/>
          <a:rect l="0" t="0" r="0" b="0"/>
          <a:pathLst>
            <a:path>
              <a:moveTo>
                <a:pt x="7857332" y="0"/>
              </a:moveTo>
              <a:lnTo>
                <a:pt x="7857332" y="369114"/>
              </a:lnTo>
              <a:lnTo>
                <a:pt x="0" y="369114"/>
              </a:lnTo>
              <a:lnTo>
                <a:pt x="0" y="7040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346259" y="2265226"/>
        <a:ext cx="394580" cy="7346"/>
      </dsp:txXfrm>
    </dsp:sp>
    <dsp:sp modelId="{2F4D4296-1126-FD4E-86B3-EABE04997466}">
      <dsp:nvSpPr>
        <dsp:cNvPr id="0" name=""/>
        <dsp:cNvSpPr/>
      </dsp:nvSpPr>
      <dsp:spPr>
        <a:xfrm>
          <a:off x="7875197" y="2263"/>
          <a:ext cx="3194037" cy="19164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Но брат Сет завидовал Осирису. Он заманил его в саркофаг, закрыл и разрубил на 14 частей.</a:t>
          </a:r>
        </a:p>
      </dsp:txBody>
      <dsp:txXfrm>
        <a:off x="7875197" y="2263"/>
        <a:ext cx="3194037" cy="1916422"/>
      </dsp:txXfrm>
    </dsp:sp>
    <dsp:sp modelId="{55DA357A-5063-8F42-9EEA-BD35DDAFAED1}">
      <dsp:nvSpPr>
        <dsp:cNvPr id="0" name=""/>
        <dsp:cNvSpPr/>
      </dsp:nvSpPr>
      <dsp:spPr>
        <a:xfrm>
          <a:off x="3210102" y="3565805"/>
          <a:ext cx="7040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4028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543751" y="3607852"/>
        <a:ext cx="36731" cy="7346"/>
      </dsp:txXfrm>
    </dsp:sp>
    <dsp:sp modelId="{7C03E28C-85BE-0440-815D-5B8E9BBD1E3C}">
      <dsp:nvSpPr>
        <dsp:cNvPr id="0" name=""/>
        <dsp:cNvSpPr/>
      </dsp:nvSpPr>
      <dsp:spPr>
        <a:xfrm>
          <a:off x="17864" y="2653314"/>
          <a:ext cx="3194037" cy="19164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Сын Осириса и Исиды – Хор – вырос и победил Сета.</a:t>
          </a:r>
        </a:p>
      </dsp:txBody>
      <dsp:txXfrm>
        <a:off x="17864" y="2653314"/>
        <a:ext cx="3194037" cy="1916422"/>
      </dsp:txXfrm>
    </dsp:sp>
    <dsp:sp modelId="{7236D8F5-F69B-374E-9963-C9FD2EA566AB}">
      <dsp:nvSpPr>
        <dsp:cNvPr id="0" name=""/>
        <dsp:cNvSpPr/>
      </dsp:nvSpPr>
      <dsp:spPr>
        <a:xfrm>
          <a:off x="3946531" y="2653314"/>
          <a:ext cx="3194037" cy="19164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Осирис воскрес, но остался жить не на земле, а стал царём загробного мира.</a:t>
          </a:r>
        </a:p>
      </dsp:txBody>
      <dsp:txXfrm>
        <a:off x="3946531" y="2653314"/>
        <a:ext cx="3194037" cy="19164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6DD2B-A679-5047-9B46-DE4584AC1ACD}">
      <dsp:nvSpPr>
        <dsp:cNvPr id="0" name=""/>
        <dsp:cNvSpPr/>
      </dsp:nvSpPr>
      <dsp:spPr>
        <a:xfrm>
          <a:off x="0" y="3775929"/>
          <a:ext cx="10248900" cy="123934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Душу умершего Анубис приводил на суд. Сердце взвешивали:</a:t>
          </a:r>
        </a:p>
      </dsp:txBody>
      <dsp:txXfrm>
        <a:off x="0" y="3775929"/>
        <a:ext cx="10248900" cy="669246"/>
      </dsp:txXfrm>
    </dsp:sp>
    <dsp:sp modelId="{2F3B0B2C-5CA5-FF45-A6C5-2735756FEE03}">
      <dsp:nvSpPr>
        <dsp:cNvPr id="0" name=""/>
        <dsp:cNvSpPr/>
      </dsp:nvSpPr>
      <dsp:spPr>
        <a:xfrm>
          <a:off x="0" y="4420389"/>
          <a:ext cx="5124450" cy="57009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доброе сердце </a:t>
          </a:r>
          <a:r>
            <a:rPr lang="ru-RU" sz="1800" kern="1200" dirty="0"/>
            <a:t>– путь на поля блаженных;</a:t>
          </a:r>
        </a:p>
      </dsp:txBody>
      <dsp:txXfrm>
        <a:off x="0" y="4420389"/>
        <a:ext cx="5124450" cy="570098"/>
      </dsp:txXfrm>
    </dsp:sp>
    <dsp:sp modelId="{5E0B2976-8F11-F94A-9F0F-C189C0FD3493}">
      <dsp:nvSpPr>
        <dsp:cNvPr id="0" name=""/>
        <dsp:cNvSpPr/>
      </dsp:nvSpPr>
      <dsp:spPr>
        <a:xfrm>
          <a:off x="5124450" y="4420389"/>
          <a:ext cx="5124450" cy="57009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злое сердце </a:t>
          </a:r>
          <a:r>
            <a:rPr lang="ru-RU" sz="1800" kern="1200" dirty="0"/>
            <a:t>– чудовище </a:t>
          </a:r>
          <a:r>
            <a:rPr lang="ru-RU" sz="1800" kern="1200" dirty="0" err="1"/>
            <a:t>Аммат</a:t>
          </a:r>
          <a:r>
            <a:rPr lang="ru-RU" sz="1800" kern="1200" dirty="0"/>
            <a:t> уничтожало душу.</a:t>
          </a:r>
        </a:p>
      </dsp:txBody>
      <dsp:txXfrm>
        <a:off x="5124450" y="4420389"/>
        <a:ext cx="5124450" cy="570098"/>
      </dsp:txXfrm>
    </dsp:sp>
    <dsp:sp modelId="{D5A4E10A-998F-4849-A9F7-E6257AE9EE0A}">
      <dsp:nvSpPr>
        <dsp:cNvPr id="0" name=""/>
        <dsp:cNvSpPr/>
      </dsp:nvSpPr>
      <dsp:spPr>
        <a:xfrm rot="10800000">
          <a:off x="0" y="1888408"/>
          <a:ext cx="10248900" cy="1906111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В гробницу клали </a:t>
          </a:r>
          <a:r>
            <a:rPr lang="ru-RU" sz="2300" b="1" kern="1200" dirty="0"/>
            <a:t>«Книгу мёртвых»</a:t>
          </a:r>
          <a:r>
            <a:rPr lang="ru-RU" sz="2300" kern="1200" dirty="0"/>
            <a:t> – священный путеводитель по царству Осириса.</a:t>
          </a:r>
        </a:p>
      </dsp:txBody>
      <dsp:txXfrm rot="10800000">
        <a:off x="0" y="1888408"/>
        <a:ext cx="10248900" cy="1238534"/>
      </dsp:txXfrm>
    </dsp:sp>
    <dsp:sp modelId="{486C8509-778C-2440-8D91-D0519A1C5F51}">
      <dsp:nvSpPr>
        <dsp:cNvPr id="0" name=""/>
        <dsp:cNvSpPr/>
      </dsp:nvSpPr>
      <dsp:spPr>
        <a:xfrm rot="10800000">
          <a:off x="0" y="886"/>
          <a:ext cx="10248900" cy="1906111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Египтяне готовились к жизни после смерти всю жизнь.</a:t>
          </a:r>
        </a:p>
      </dsp:txBody>
      <dsp:txXfrm rot="-10800000">
        <a:off x="0" y="886"/>
        <a:ext cx="10248900" cy="669045"/>
      </dsp:txXfrm>
    </dsp:sp>
    <dsp:sp modelId="{3CF55F22-A3D3-B74B-B8A3-BCD7F34D890E}">
      <dsp:nvSpPr>
        <dsp:cNvPr id="0" name=""/>
        <dsp:cNvSpPr/>
      </dsp:nvSpPr>
      <dsp:spPr>
        <a:xfrm>
          <a:off x="0" y="669931"/>
          <a:ext cx="10248900" cy="56992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Нужно было построить гробницу – </a:t>
          </a:r>
          <a:r>
            <a:rPr lang="ru-RU" sz="1800" b="1" kern="1200" dirty="0"/>
            <a:t>«дом вечности»</a:t>
          </a:r>
          <a:r>
            <a:rPr lang="ru-RU" sz="1800" kern="1200" dirty="0"/>
            <a:t> – и наполнить её едой, одеждой, украшениями.</a:t>
          </a:r>
        </a:p>
      </dsp:txBody>
      <dsp:txXfrm>
        <a:off x="0" y="669931"/>
        <a:ext cx="10248900" cy="5699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163F3-C692-C941-AA8F-9B849E114B0C}">
      <dsp:nvSpPr>
        <dsp:cNvPr id="0" name=""/>
        <dsp:cNvSpPr/>
      </dsp:nvSpPr>
      <dsp:spPr>
        <a:xfrm rot="5400000">
          <a:off x="961088" y="1244606"/>
          <a:ext cx="2147620" cy="357359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37648-973C-0345-A90F-BC0D3961B0E2}">
      <dsp:nvSpPr>
        <dsp:cNvPr id="0" name=""/>
        <dsp:cNvSpPr/>
      </dsp:nvSpPr>
      <dsp:spPr>
        <a:xfrm>
          <a:off x="602597" y="2312340"/>
          <a:ext cx="3226258" cy="2828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Чтобы тело не сгнило, египтяне придумали обряд </a:t>
          </a:r>
          <a:r>
            <a:rPr lang="ru-RU" sz="2800" b="1" kern="1200" dirty="0"/>
            <a:t>бальзамирования</a:t>
          </a:r>
          <a:r>
            <a:rPr lang="ru-RU" sz="2800" kern="1200" dirty="0"/>
            <a:t>.</a:t>
          </a:r>
        </a:p>
      </dsp:txBody>
      <dsp:txXfrm>
        <a:off x="602597" y="2312340"/>
        <a:ext cx="3226258" cy="2828004"/>
      </dsp:txXfrm>
    </dsp:sp>
    <dsp:sp modelId="{689F9C4A-F9B7-484C-916D-58423B9633F1}">
      <dsp:nvSpPr>
        <dsp:cNvPr id="0" name=""/>
        <dsp:cNvSpPr/>
      </dsp:nvSpPr>
      <dsp:spPr>
        <a:xfrm>
          <a:off x="3220127" y="981515"/>
          <a:ext cx="608728" cy="608728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3B681-D51E-CB40-B436-3D9FEAE3EF60}">
      <dsp:nvSpPr>
        <dsp:cNvPr id="0" name=""/>
        <dsp:cNvSpPr/>
      </dsp:nvSpPr>
      <dsp:spPr>
        <a:xfrm rot="5400000">
          <a:off x="4910659" y="267281"/>
          <a:ext cx="2147620" cy="357359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58340-D5A5-B348-B05F-9042065AB60D}">
      <dsp:nvSpPr>
        <dsp:cNvPr id="0" name=""/>
        <dsp:cNvSpPr/>
      </dsp:nvSpPr>
      <dsp:spPr>
        <a:xfrm>
          <a:off x="4552168" y="1335015"/>
          <a:ext cx="3226258" cy="2828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Внутренности вынимали, тело засыпали травами, держали в растворе, потом смазывали ароматическими смолами.</a:t>
          </a:r>
        </a:p>
      </dsp:txBody>
      <dsp:txXfrm>
        <a:off x="4552168" y="1335015"/>
        <a:ext cx="3226258" cy="2828004"/>
      </dsp:txXfrm>
    </dsp:sp>
    <dsp:sp modelId="{FFB104E6-2BE9-E643-8172-27C6384DC09C}">
      <dsp:nvSpPr>
        <dsp:cNvPr id="0" name=""/>
        <dsp:cNvSpPr/>
      </dsp:nvSpPr>
      <dsp:spPr>
        <a:xfrm>
          <a:off x="7169698" y="4189"/>
          <a:ext cx="608728" cy="608728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6D643-BB36-7843-8797-A7E3B726F312}">
      <dsp:nvSpPr>
        <dsp:cNvPr id="0" name=""/>
        <dsp:cNvSpPr/>
      </dsp:nvSpPr>
      <dsp:spPr>
        <a:xfrm rot="5400000">
          <a:off x="8860229" y="-710043"/>
          <a:ext cx="2147620" cy="357359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57218-5C82-F844-9F48-9CA42E2006EA}">
      <dsp:nvSpPr>
        <dsp:cNvPr id="0" name=""/>
        <dsp:cNvSpPr/>
      </dsp:nvSpPr>
      <dsp:spPr>
        <a:xfrm>
          <a:off x="8501738" y="357690"/>
          <a:ext cx="3226258" cy="2828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Получалась </a:t>
          </a:r>
          <a:r>
            <a:rPr lang="ru-RU" sz="2800" b="1" kern="1200"/>
            <a:t>мумия</a:t>
          </a:r>
          <a:r>
            <a:rPr lang="ru-RU" sz="2800" kern="1200"/>
            <a:t>, которую клали в саркофаг, а затем в гробницу.</a:t>
          </a:r>
        </a:p>
      </dsp:txBody>
      <dsp:txXfrm>
        <a:off x="8501738" y="357690"/>
        <a:ext cx="3226258" cy="28280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59F0C-CDA1-4446-AC68-16C759A8268C}">
      <dsp:nvSpPr>
        <dsp:cNvPr id="0" name=""/>
        <dsp:cNvSpPr/>
      </dsp:nvSpPr>
      <dsp:spPr>
        <a:xfrm flipH="1">
          <a:off x="1563937" y="2022"/>
          <a:ext cx="5793976" cy="231759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2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В 1922 году археологи Картер и Карнарвон нашли гробницу фараона Тутанхамона в Долине царей.</a:t>
          </a:r>
        </a:p>
      </dsp:txBody>
      <dsp:txXfrm>
        <a:off x="2722732" y="2022"/>
        <a:ext cx="3476386" cy="2317590"/>
      </dsp:txXfrm>
    </dsp:sp>
    <dsp:sp modelId="{A0AC1168-E4DE-314B-8E08-930D6C7EC89D}">
      <dsp:nvSpPr>
        <dsp:cNvPr id="0" name=""/>
        <dsp:cNvSpPr/>
      </dsp:nvSpPr>
      <dsp:spPr>
        <a:xfrm flipH="1">
          <a:off x="1563937" y="2644075"/>
          <a:ext cx="5793976" cy="231759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accent2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Внутри было четыре ковчега, золотой саркофаг и множество драгоценностей.</a:t>
          </a:r>
        </a:p>
      </dsp:txBody>
      <dsp:txXfrm>
        <a:off x="2722732" y="2644075"/>
        <a:ext cx="3476386" cy="2317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58F51-47A9-1A32-E4B0-4EB009A75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6A0E0C-99AE-7B58-0C64-E94627B8A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4A357C-324E-E30F-CA73-8D549E59D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9356-6115-B64A-9690-9652A16965E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8EC2C-0B1A-EB76-D5CB-97FCECAB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384050-10C4-0651-6497-54479ACA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F19B-8AC4-994D-91F3-BD008C72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69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F80D9-6BA7-E3C6-7063-F673F2F1E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103451-1965-DC29-FE57-D231C764A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2F48E-C7FC-B425-2C20-C5785FE94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9356-6115-B64A-9690-9652A16965E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0D0443-869B-9DB4-4346-6BBB06CB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152C91-6C59-11B6-0F47-C22443D1D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F19B-8AC4-994D-91F3-BD008C72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8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3C137E-87F7-D7F2-362A-2CD9D8F9D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428FB-8E73-7AA8-A6D2-F046D52E5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0875B2-322A-EE07-BEA3-BEE7B5DB9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9356-6115-B64A-9690-9652A16965E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9A4BC8-1052-7B15-ECE5-D3FE3D6A2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4715E3-A84B-3EF6-82AF-2925EED98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F19B-8AC4-994D-91F3-BD008C72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4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3EFCC-3161-251C-11E7-E5DB38A7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075F27-15F8-AB0E-1303-D7578A899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C0F5B-C2AA-65BF-28E2-91B193CB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9356-6115-B64A-9690-9652A16965E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F23752-621D-D916-1D88-EFB8AF7DA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8AB18-5067-977A-43EA-842BAE62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F19B-8AC4-994D-91F3-BD008C72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2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14D28-3789-1228-1AFF-2E310BA6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EC5E48-04A2-C42E-2F02-E8124D66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D5012-82D7-1444-4695-AF72F9AE0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9356-6115-B64A-9690-9652A16965E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777B4F-2922-CAE1-7FF8-2C7B9B0BE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E7F624-A943-7831-B6C3-2E43B286B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F19B-8AC4-994D-91F3-BD008C72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0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4EA89-F923-CB09-CD63-1C27C0EB9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7D2BE7-F724-51C0-22D9-3169C2E21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5C8332-D924-6402-2982-0608D7D07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4790A7-65C9-B454-5149-06B447ED1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9356-6115-B64A-9690-9652A16965E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B7C0E3-C7AA-71C4-0204-F8751F3C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E2837F-01C0-A79F-91C6-1785A156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F19B-8AC4-994D-91F3-BD008C72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7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36DA9-6C53-1E98-E4E9-AB799D940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DDF618-15AC-393C-7542-47F7D0834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73A5D-ED3B-5E42-C56C-CBBAD5F65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FDE818-8D06-8DEA-DE62-E7497B41C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82CD0F-6EC4-FAB3-D2A5-100FB3D6B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D971C0-FBDA-D9CA-EABD-26368FAB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9356-6115-B64A-9690-9652A16965E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5B8083-C509-567B-7D82-CA60F7ED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122501-7438-C08D-96E6-C5AFCD10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F19B-8AC4-994D-91F3-BD008C72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6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F2DBC-F7D2-411D-31A5-CFFDE6D9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2B48FF-3CB7-AFB3-A804-F90143FC6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9356-6115-B64A-9690-9652A16965E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3A0348-31AB-4E73-DE77-AE7B49E5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591667-FD54-F4EE-75C6-3BCB9489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F19B-8AC4-994D-91F3-BD008C72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0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1C45BD-27FE-55E4-4362-4EF4583F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9356-6115-B64A-9690-9652A16965E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FDC8CB-834B-123F-1341-B926F8BE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78FDD6-694F-4D19-52AB-AA9FD2AE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F19B-8AC4-994D-91F3-BD008C72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0515A-0114-4875-CBB6-536D431E5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8EBDAE-A70A-E201-74C2-2F0D79DB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77A9E1-8D11-1714-CC51-68F6A12A5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0683FD-0519-E030-F7EF-547A3CECF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9356-6115-B64A-9690-9652A16965E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D4D94D-21CF-DB62-D342-9A4C565A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16BF9C-A0A1-3BBA-851C-5BAFA46B8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F19B-8AC4-994D-91F3-BD008C72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6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7C8EC-E695-3CAC-ADF0-57F5175A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37B2A9-3140-5A71-FBA5-50D214048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71A749-A26F-6B37-FB74-75BDED691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5183B8-DA56-BE02-450D-39C34085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9356-6115-B64A-9690-9652A16965E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B2C3E-ED63-27A9-6A0E-A2C56B2B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A35597-A27A-3369-2ADB-F4BF2DCC4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F19B-8AC4-994D-91F3-BD008C72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7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7695D-BE2F-384F-2654-A8BF40BA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56B1AD-8611-128B-5D68-73254C13B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4F752F-A0A2-0E85-2AA1-7BAEADE14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D29356-6115-B64A-9690-9652A16965E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0FEBA9-2D25-D2EC-2867-2335BAE8A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D25B73-7485-F4CA-BE82-9181C39DB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F6F19B-8AC4-994D-91F3-BD008C72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Colors" Target="../diagrams/colors9.xml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12" Type="http://schemas.openxmlformats.org/officeDocument/2006/relationships/diagramQuickStyle" Target="../diagrams/quickStyl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diagramLayout" Target="../diagrams/layout9.xml"/><Relationship Id="rId5" Type="http://schemas.openxmlformats.org/officeDocument/2006/relationships/image" Target="../media/image8.png"/><Relationship Id="rId10" Type="http://schemas.openxmlformats.org/officeDocument/2006/relationships/diagramData" Target="../diagrams/data9.xml"/><Relationship Id="rId4" Type="http://schemas.openxmlformats.org/officeDocument/2006/relationships/image" Target="../media/image7.svg"/><Relationship Id="rId9" Type="http://schemas.openxmlformats.org/officeDocument/2006/relationships/image" Target="../media/image14.svg"/><Relationship Id="rId14" Type="http://schemas.microsoft.com/office/2007/relationships/diagramDrawing" Target="../diagrams/drawin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microsoft.com/office/2007/relationships/diagramDrawing" Target="../diagrams/drawing10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diagramColors" Target="../diagrams/colors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diagramQuickStyle" Target="../diagrams/quickStyle10.xml"/><Relationship Id="rId5" Type="http://schemas.openxmlformats.org/officeDocument/2006/relationships/image" Target="../media/image8.png"/><Relationship Id="rId10" Type="http://schemas.openxmlformats.org/officeDocument/2006/relationships/diagramLayout" Target="../diagrams/layout10.xml"/><Relationship Id="rId4" Type="http://schemas.openxmlformats.org/officeDocument/2006/relationships/image" Target="../media/image7.svg"/><Relationship Id="rId9" Type="http://schemas.openxmlformats.org/officeDocument/2006/relationships/diagramData" Target="../diagrams/data10.xml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image" Target="../media/image6.png"/><Relationship Id="rId7" Type="http://schemas.openxmlformats.org/officeDocument/2006/relationships/diagramData" Target="../diagrams/data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microsoft.com/office/2007/relationships/diagramDrawing" Target="../diagrams/drawing11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11.xml"/><Relationship Id="rId4" Type="http://schemas.openxmlformats.org/officeDocument/2006/relationships/image" Target="../media/image7.svg"/><Relationship Id="rId9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8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7.svg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8.png"/><Relationship Id="rId10" Type="http://schemas.openxmlformats.org/officeDocument/2006/relationships/diagramLayout" Target="../diagrams/layout3.xml"/><Relationship Id="rId4" Type="http://schemas.openxmlformats.org/officeDocument/2006/relationships/image" Target="../media/image7.svg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8.png"/><Relationship Id="rId10" Type="http://schemas.openxmlformats.org/officeDocument/2006/relationships/diagramLayout" Target="../diagrams/layout4.xml"/><Relationship Id="rId4" Type="http://schemas.openxmlformats.org/officeDocument/2006/relationships/image" Target="../media/image7.svg"/><Relationship Id="rId9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diagramQuickStyle" Target="../diagrams/quickStyle5.xml"/><Relationship Id="rId5" Type="http://schemas.openxmlformats.org/officeDocument/2006/relationships/image" Target="../media/image8.png"/><Relationship Id="rId10" Type="http://schemas.openxmlformats.org/officeDocument/2006/relationships/diagramLayout" Target="../diagrams/layout5.xml"/><Relationship Id="rId4" Type="http://schemas.openxmlformats.org/officeDocument/2006/relationships/image" Target="../media/image7.svg"/><Relationship Id="rId9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8.png"/><Relationship Id="rId10" Type="http://schemas.openxmlformats.org/officeDocument/2006/relationships/diagramLayout" Target="../diagrams/layout6.xml"/><Relationship Id="rId4" Type="http://schemas.openxmlformats.org/officeDocument/2006/relationships/image" Target="../media/image7.svg"/><Relationship Id="rId9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diagramQuickStyle" Target="../diagrams/quickStyle7.xml"/><Relationship Id="rId5" Type="http://schemas.openxmlformats.org/officeDocument/2006/relationships/image" Target="../media/image8.png"/><Relationship Id="rId10" Type="http://schemas.openxmlformats.org/officeDocument/2006/relationships/diagramLayout" Target="../diagrams/layout7.xml"/><Relationship Id="rId4" Type="http://schemas.openxmlformats.org/officeDocument/2006/relationships/image" Target="../media/image7.svg"/><Relationship Id="rId9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8.png"/><Relationship Id="rId7" Type="http://schemas.openxmlformats.org/officeDocument/2006/relationships/diagramData" Target="../diagrams/data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microsoft.com/office/2007/relationships/diagramDrawing" Target="../diagrams/drawing8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8.xml"/><Relationship Id="rId4" Type="http://schemas.openxmlformats.org/officeDocument/2006/relationships/image" Target="../media/image9.svg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строительство, колонна, История, История древнего мира&#10;&#10;Автоматически созданное описание">
            <a:extLst>
              <a:ext uri="{FF2B5EF4-FFF2-40B4-BE49-F238E27FC236}">
                <a16:creationId xmlns:a16="http://schemas.microsoft.com/office/drawing/2014/main" id="{ACACE6FB-4597-BBBE-00E9-1F2AAA5049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392" r="1" b="19176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6" name="Рисунок 5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7426950-4C6E-A866-EA18-DA29A3B5E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4386"/>
            <a:ext cx="2514600" cy="403614"/>
          </a:xfrm>
          <a:prstGeom prst="rect">
            <a:avLst/>
          </a:prstGeom>
        </p:spPr>
      </p:pic>
      <p:pic>
        <p:nvPicPr>
          <p:cNvPr id="7" name="Рисунок 6" descr="Круговая заливка с маленькими линиями, например брызги">
            <a:extLst>
              <a:ext uri="{FF2B5EF4-FFF2-40B4-BE49-F238E27FC236}">
                <a16:creationId xmlns:a16="http://schemas.microsoft.com/office/drawing/2014/main" id="{66CFAE4B-0D43-BBE4-D669-99922B791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8600" y="0"/>
            <a:ext cx="7078302" cy="70783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1BB05-E045-F5F3-551A-DEB5753EC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681" y="1608668"/>
            <a:ext cx="5158470" cy="3928532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ru-RU" b="1" dirty="0">
                <a:highlight>
                  <a:srgbClr val="FFFFFF"/>
                </a:highlight>
              </a:rPr>
              <a:t>Религия Древнего Египта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09EAC2-C0A2-B927-4597-DCE46BE08838}"/>
              </a:ext>
            </a:extLst>
          </p:cNvPr>
          <p:cNvSpPr txBox="1"/>
          <p:nvPr/>
        </p:nvSpPr>
        <p:spPr>
          <a:xfrm>
            <a:off x="5410200" y="6350000"/>
            <a:ext cx="1104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00" dirty="0">
                <a:solidFill>
                  <a:schemeClr val="bg1"/>
                </a:solidFill>
              </a:rPr>
              <a:t>https://www.freepik.com/free-ai-image/egyptian-wall-with-hieroglyphs_225956000.htm#fromView=search&amp;page=1&amp;position=7&amp;uuid=9b1b9e95-95a5-4369-9fc3-99df93de9d8a&amp;query=</a:t>
            </a:r>
            <a:r>
              <a:rPr lang="ru-RU" sz="300" dirty="0" err="1">
                <a:solidFill>
                  <a:schemeClr val="bg1"/>
                </a:solidFill>
              </a:rPr>
              <a:t>открытие+Древнего+Египта</a:t>
            </a:r>
            <a:endParaRPr lang="ru-RU" sz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27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86021-4559-711B-C95B-75CCA9BD2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AFFF6-714F-8AC9-B79A-0B7A3D7FA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4161"/>
            <a:ext cx="9144000" cy="65285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Гробница Тутанхамона</a:t>
            </a:r>
          </a:p>
        </p:txBody>
      </p:sp>
      <p:pic>
        <p:nvPicPr>
          <p:cNvPr id="4" name="Рисунок 3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89D8736-03F2-4E73-377C-917FECCC5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4386"/>
            <a:ext cx="2514600" cy="403614"/>
          </a:xfrm>
          <a:prstGeom prst="rect">
            <a:avLst/>
          </a:prstGeom>
        </p:spPr>
      </p:pic>
      <p:pic>
        <p:nvPicPr>
          <p:cNvPr id="5" name="Рисунок 4" descr="Один сплошной круг, один кольцо и один круг заполнен с диагональными линиями">
            <a:extLst>
              <a:ext uri="{FF2B5EF4-FFF2-40B4-BE49-F238E27FC236}">
                <a16:creationId xmlns:a16="http://schemas.microsoft.com/office/drawing/2014/main" id="{BF2A5C2B-9D9B-D418-D138-EC88311E5D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5000" y="-424638"/>
            <a:ext cx="2983300" cy="2983300"/>
          </a:xfrm>
          <a:prstGeom prst="rect">
            <a:avLst/>
          </a:prstGeom>
        </p:spPr>
      </p:pic>
      <p:pic>
        <p:nvPicPr>
          <p:cNvPr id="6" name="Рисунок 5" descr="Фигура органическое натуральное угла">
            <a:extLst>
              <a:ext uri="{FF2B5EF4-FFF2-40B4-BE49-F238E27FC236}">
                <a16:creationId xmlns:a16="http://schemas.microsoft.com/office/drawing/2014/main" id="{B0CD5369-F16D-93F8-F3E4-F52BC53B3C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3308300" cy="3308300"/>
          </a:xfrm>
          <a:prstGeom prst="rect">
            <a:avLst/>
          </a:prstGeom>
        </p:spPr>
      </p:pic>
      <p:pic>
        <p:nvPicPr>
          <p:cNvPr id="1026" name="Picture 2" descr="Учёные, возможно, раскрыли тайну секретной комнаты в гробнице Тутанхамона |  Центр поддержки русско-армянских стратегических и общественных инициатив">
            <a:extLst>
              <a:ext uri="{FF2B5EF4-FFF2-40B4-BE49-F238E27FC236}">
                <a16:creationId xmlns:a16="http://schemas.microsoft.com/office/drawing/2014/main" id="{BB6AC468-53B5-641D-ED74-DCF507332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057400"/>
            <a:ext cx="5520136" cy="28239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732BC9-FBD5-9C4E-AED1-DB6CE8536871}"/>
              </a:ext>
            </a:extLst>
          </p:cNvPr>
          <p:cNvSpPr txBox="1"/>
          <p:nvPr/>
        </p:nvSpPr>
        <p:spPr>
          <a:xfrm>
            <a:off x="1257300" y="507313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Гробница Тутанхамона </a:t>
            </a:r>
          </a:p>
        </p:txBody>
      </p:sp>
      <p:pic>
        <p:nvPicPr>
          <p:cNvPr id="8" name="Рисунок 7" descr="Изогнутая брушстроке">
            <a:extLst>
              <a:ext uri="{FF2B5EF4-FFF2-40B4-BE49-F238E27FC236}">
                <a16:creationId xmlns:a16="http://schemas.microsoft.com/office/drawing/2014/main" id="{BBF28F89-F03A-5360-C09F-25616751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38569" b="37264"/>
          <a:stretch/>
        </p:blipFill>
        <p:spPr>
          <a:xfrm>
            <a:off x="495300" y="5497243"/>
            <a:ext cx="4572000" cy="457199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EE52D3AE-C64B-3DAD-4059-344C9407AC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3349637"/>
              </p:ext>
            </p:extLst>
          </p:nvPr>
        </p:nvGraphicFramePr>
        <p:xfrm>
          <a:off x="4422776" y="1480150"/>
          <a:ext cx="8921852" cy="4963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301799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77D81-8C40-7D9B-DD02-E685FF778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32B4E-A063-DC5B-6568-6163EB9CD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000" y="740586"/>
            <a:ext cx="9144000" cy="65285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Храмы Древнего Египта</a:t>
            </a:r>
          </a:p>
        </p:txBody>
      </p:sp>
      <p:pic>
        <p:nvPicPr>
          <p:cNvPr id="4" name="Рисунок 3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2E94EE9-DFFF-F1B3-5327-0EB6B2A14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4386"/>
            <a:ext cx="2514600" cy="403614"/>
          </a:xfrm>
          <a:prstGeom prst="rect">
            <a:avLst/>
          </a:prstGeom>
        </p:spPr>
      </p:pic>
      <p:pic>
        <p:nvPicPr>
          <p:cNvPr id="5" name="Рисунок 4" descr="Один сплошной круг, один кольцо и один круг заполнен с диагональными линиями">
            <a:extLst>
              <a:ext uri="{FF2B5EF4-FFF2-40B4-BE49-F238E27FC236}">
                <a16:creationId xmlns:a16="http://schemas.microsoft.com/office/drawing/2014/main" id="{4C928B72-3992-56AF-B550-0FCCB18F32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5000" y="-424638"/>
            <a:ext cx="2983300" cy="2983300"/>
          </a:xfrm>
          <a:prstGeom prst="rect">
            <a:avLst/>
          </a:prstGeom>
        </p:spPr>
      </p:pic>
      <p:pic>
        <p:nvPicPr>
          <p:cNvPr id="6" name="Рисунок 5" descr="Фигура органическое натуральное угла">
            <a:extLst>
              <a:ext uri="{FF2B5EF4-FFF2-40B4-BE49-F238E27FC236}">
                <a16:creationId xmlns:a16="http://schemas.microsoft.com/office/drawing/2014/main" id="{CFA1E23A-2109-35CC-B3E5-7794C9E843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3308300" cy="3308300"/>
          </a:xfrm>
          <a:prstGeom prst="rect">
            <a:avLst/>
          </a:prstGeom>
        </p:spPr>
      </p:pic>
      <p:pic>
        <p:nvPicPr>
          <p:cNvPr id="7" name="Рисунок 6" descr="Набор кругов в различных размерах и шаблонах">
            <a:extLst>
              <a:ext uri="{FF2B5EF4-FFF2-40B4-BE49-F238E27FC236}">
                <a16:creationId xmlns:a16="http://schemas.microsoft.com/office/drawing/2014/main" id="{7A378AED-1326-BAC6-0C10-2DB4EF9CD4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19400" y="2971800"/>
            <a:ext cx="4572000" cy="4572000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5301FA81-D441-AD59-ACAC-86B55A24C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122113"/>
              </p:ext>
            </p:extLst>
          </p:nvPr>
        </p:nvGraphicFramePr>
        <p:xfrm>
          <a:off x="660400" y="701325"/>
          <a:ext cx="10617200" cy="60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95676F-F29C-1028-8667-ABAC71C7E227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36700" y="5670938"/>
            <a:ext cx="6426703" cy="39832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370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316EB-9F1D-23D8-DB87-E0FFD253E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FC131-D431-6903-7130-A2357F5C7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4161"/>
            <a:ext cx="9144000" cy="65285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Итоги урока</a:t>
            </a:r>
          </a:p>
        </p:txBody>
      </p:sp>
      <p:pic>
        <p:nvPicPr>
          <p:cNvPr id="4" name="Рисунок 3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FBAD6FA-35C9-31CA-7E7C-EB6446818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4386"/>
            <a:ext cx="2514600" cy="403614"/>
          </a:xfrm>
          <a:prstGeom prst="rect">
            <a:avLst/>
          </a:prstGeom>
        </p:spPr>
      </p:pic>
      <p:pic>
        <p:nvPicPr>
          <p:cNvPr id="5" name="Рисунок 4" descr="Один сплошной круг, один кольцо и один круг заполнен с диагональными линиями">
            <a:extLst>
              <a:ext uri="{FF2B5EF4-FFF2-40B4-BE49-F238E27FC236}">
                <a16:creationId xmlns:a16="http://schemas.microsoft.com/office/drawing/2014/main" id="{6C660BA3-224C-27A9-47BA-38C3CD235B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5000" y="-424638"/>
            <a:ext cx="2983300" cy="2983300"/>
          </a:xfrm>
          <a:prstGeom prst="rect">
            <a:avLst/>
          </a:prstGeom>
        </p:spPr>
      </p:pic>
      <p:pic>
        <p:nvPicPr>
          <p:cNvPr id="6" name="Рисунок 5" descr="Фигура органическое натуральное угла">
            <a:extLst>
              <a:ext uri="{FF2B5EF4-FFF2-40B4-BE49-F238E27FC236}">
                <a16:creationId xmlns:a16="http://schemas.microsoft.com/office/drawing/2014/main" id="{E67D2377-6D02-971D-16E7-0BFFDF31A7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2362200" cy="2362200"/>
          </a:xfrm>
          <a:prstGeom prst="rect">
            <a:avLst/>
          </a:prstGeom>
        </p:spPr>
      </p:pic>
      <p:pic>
        <p:nvPicPr>
          <p:cNvPr id="12" name="Рисунок 11" descr="Один сплошной круг, один кольцо и один круг заполнен с диагональными линиями">
            <a:extLst>
              <a:ext uri="{FF2B5EF4-FFF2-40B4-BE49-F238E27FC236}">
                <a16:creationId xmlns:a16="http://schemas.microsoft.com/office/drawing/2014/main" id="{0449EAF4-B399-C0AB-86C1-E70A31B5BB06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1600" y="4139177"/>
            <a:ext cx="2983300" cy="2983300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B81702E1-2812-D8B5-A2B9-223FB3D66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3752099"/>
              </p:ext>
            </p:extLst>
          </p:nvPr>
        </p:nvGraphicFramePr>
        <p:xfrm>
          <a:off x="190500" y="1227173"/>
          <a:ext cx="11811000" cy="4830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3654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44CF9D-1BDF-2313-631C-0699BF818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искусство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99799869-538B-8205-2ED0-74F819BDA8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87" r="13529" b="303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426CFFE-8C62-1F75-A57A-FC49A596D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68778"/>
              </p:ext>
            </p:extLst>
          </p:nvPr>
        </p:nvGraphicFramePr>
        <p:xfrm>
          <a:off x="304800" y="457201"/>
          <a:ext cx="6110514" cy="5797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CE2E19C-2ACB-148E-81B9-1F6588017984}"/>
              </a:ext>
            </a:extLst>
          </p:cNvPr>
          <p:cNvSpPr txBox="1"/>
          <p:nvPr/>
        </p:nvSpPr>
        <p:spPr>
          <a:xfrm>
            <a:off x="2260600" y="6527800"/>
            <a:ext cx="12628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00" dirty="0">
                <a:solidFill>
                  <a:schemeClr val="bg1"/>
                </a:solidFill>
              </a:rPr>
              <a:t>https://www.freepik.com/free-ai-image/view-ancient-egyptian-civilization-culture_270362964.htm#fromView=search&amp;page=1&amp;position=49&amp;uuid=9b1b9e95-95a5-4369-9fc3-99df93de9d8a&amp;query=</a:t>
            </a:r>
            <a:r>
              <a:rPr lang="ru-RU" sz="300" dirty="0" err="1">
                <a:solidFill>
                  <a:schemeClr val="bg1"/>
                </a:solidFill>
              </a:rPr>
              <a:t>открытие+Древнего+Египта</a:t>
            </a:r>
            <a:endParaRPr lang="ru-RU" sz="300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040A0F2-6155-3175-1275-0EF862A06D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454386"/>
            <a:ext cx="2514600" cy="4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6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41833-56A6-6B16-9713-54114D60D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AC403-0F48-BAFE-32B9-61E530573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6451"/>
            <a:ext cx="9144000" cy="65285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Главные боги</a:t>
            </a:r>
          </a:p>
        </p:txBody>
      </p:sp>
      <p:pic>
        <p:nvPicPr>
          <p:cNvPr id="4" name="Рисунок 3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7366540-1EEE-FE71-C124-91B61961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4386"/>
            <a:ext cx="2514600" cy="403614"/>
          </a:xfrm>
          <a:prstGeom prst="rect">
            <a:avLst/>
          </a:prstGeom>
        </p:spPr>
      </p:pic>
      <p:pic>
        <p:nvPicPr>
          <p:cNvPr id="5" name="Рисунок 4" descr="Один сплошной круг, один кольцо и один круг заполнен с диагональными линиями">
            <a:extLst>
              <a:ext uri="{FF2B5EF4-FFF2-40B4-BE49-F238E27FC236}">
                <a16:creationId xmlns:a16="http://schemas.microsoft.com/office/drawing/2014/main" id="{2286CA41-9CA5-D84A-D8A1-633A5BD5A4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5000" y="-424638"/>
            <a:ext cx="2983300" cy="2983300"/>
          </a:xfrm>
          <a:prstGeom prst="rect">
            <a:avLst/>
          </a:prstGeom>
        </p:spPr>
      </p:pic>
      <p:pic>
        <p:nvPicPr>
          <p:cNvPr id="6" name="Рисунок 5" descr="Фигура органическое натуральное угла">
            <a:extLst>
              <a:ext uri="{FF2B5EF4-FFF2-40B4-BE49-F238E27FC236}">
                <a16:creationId xmlns:a16="http://schemas.microsoft.com/office/drawing/2014/main" id="{A79B0D54-BAE7-06A7-5EE2-B1129C842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3308300" cy="3308300"/>
          </a:xfrm>
          <a:prstGeom prst="rect">
            <a:avLst/>
          </a:prstGeom>
        </p:spPr>
      </p:pic>
      <p:pic>
        <p:nvPicPr>
          <p:cNvPr id="7" name="Рисунок 6" descr="Набор кругов в различных размерах и шаблонах">
            <a:extLst>
              <a:ext uri="{FF2B5EF4-FFF2-40B4-BE49-F238E27FC236}">
                <a16:creationId xmlns:a16="http://schemas.microsoft.com/office/drawing/2014/main" id="{B630CBC8-1AD3-2B91-299A-2E25A5AE61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19400" y="2971800"/>
            <a:ext cx="4572000" cy="4572000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D653AC60-FE72-0A14-7CCB-84496A97E9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65818"/>
              </p:ext>
            </p:extLst>
          </p:nvPr>
        </p:nvGraphicFramePr>
        <p:xfrm>
          <a:off x="787400" y="1067012"/>
          <a:ext cx="10350500" cy="5264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4188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50DC6-0839-8AE5-08B6-401393323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6A103-D48E-F578-1C94-A2EE27902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5756"/>
            <a:ext cx="9144000" cy="65285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Осирис и его семья</a:t>
            </a:r>
          </a:p>
        </p:txBody>
      </p:sp>
      <p:pic>
        <p:nvPicPr>
          <p:cNvPr id="4" name="Рисунок 3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9F27EB2-64E8-CBF5-F5A5-00543E134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4386"/>
            <a:ext cx="2514600" cy="403614"/>
          </a:xfrm>
          <a:prstGeom prst="rect">
            <a:avLst/>
          </a:prstGeom>
        </p:spPr>
      </p:pic>
      <p:pic>
        <p:nvPicPr>
          <p:cNvPr id="5" name="Рисунок 4" descr="Один сплошной круг, один кольцо и один круг заполнен с диагональными линиями">
            <a:extLst>
              <a:ext uri="{FF2B5EF4-FFF2-40B4-BE49-F238E27FC236}">
                <a16:creationId xmlns:a16="http://schemas.microsoft.com/office/drawing/2014/main" id="{7D259764-1411-2A84-076C-E1ED97C62C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5000" y="-424638"/>
            <a:ext cx="2983300" cy="2983300"/>
          </a:xfrm>
          <a:prstGeom prst="rect">
            <a:avLst/>
          </a:prstGeom>
        </p:spPr>
      </p:pic>
      <p:pic>
        <p:nvPicPr>
          <p:cNvPr id="6" name="Рисунок 5" descr="Фигура органическое натуральное угла">
            <a:extLst>
              <a:ext uri="{FF2B5EF4-FFF2-40B4-BE49-F238E27FC236}">
                <a16:creationId xmlns:a16="http://schemas.microsoft.com/office/drawing/2014/main" id="{D3BCC3F2-ED85-C3B7-AFA1-061E1E5BDA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3308300" cy="2844800"/>
          </a:xfrm>
          <a:prstGeom prst="rect">
            <a:avLst/>
          </a:prstGeom>
        </p:spPr>
      </p:pic>
      <p:pic>
        <p:nvPicPr>
          <p:cNvPr id="7" name="Рисунок 6" descr="Набор кругов в различных размерах и шаблонах">
            <a:extLst>
              <a:ext uri="{FF2B5EF4-FFF2-40B4-BE49-F238E27FC236}">
                <a16:creationId xmlns:a16="http://schemas.microsoft.com/office/drawing/2014/main" id="{D084FD01-F2DD-1D16-CCF1-939AF0CC6B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19400" y="2971800"/>
            <a:ext cx="4572000" cy="4572000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4683916D-28CA-9533-6818-0F42039F8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570365"/>
              </p:ext>
            </p:extLst>
          </p:nvPr>
        </p:nvGraphicFramePr>
        <p:xfrm>
          <a:off x="304800" y="1067012"/>
          <a:ext cx="11557000" cy="5790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93068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822CB-7637-A744-9C6F-097213BE3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1D494-2D05-6B53-3597-C01AC8A4C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1228"/>
            <a:ext cx="9144000" cy="65285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Другие божества и священные животные</a:t>
            </a:r>
          </a:p>
        </p:txBody>
      </p:sp>
      <p:pic>
        <p:nvPicPr>
          <p:cNvPr id="4" name="Рисунок 3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03ACFAE-788D-7AC2-4313-6F8D17EFF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4386"/>
            <a:ext cx="2514600" cy="403614"/>
          </a:xfrm>
          <a:prstGeom prst="rect">
            <a:avLst/>
          </a:prstGeom>
        </p:spPr>
      </p:pic>
      <p:pic>
        <p:nvPicPr>
          <p:cNvPr id="5" name="Рисунок 4" descr="Один сплошной круг, один кольцо и один круг заполнен с диагональными линиями">
            <a:extLst>
              <a:ext uri="{FF2B5EF4-FFF2-40B4-BE49-F238E27FC236}">
                <a16:creationId xmlns:a16="http://schemas.microsoft.com/office/drawing/2014/main" id="{246A1200-4149-11C0-2746-EE3E8115C0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5000" y="-424638"/>
            <a:ext cx="2983300" cy="2983300"/>
          </a:xfrm>
          <a:prstGeom prst="rect">
            <a:avLst/>
          </a:prstGeom>
        </p:spPr>
      </p:pic>
      <p:pic>
        <p:nvPicPr>
          <p:cNvPr id="6" name="Рисунок 5" descr="Фигура органическое натуральное угла">
            <a:extLst>
              <a:ext uri="{FF2B5EF4-FFF2-40B4-BE49-F238E27FC236}">
                <a16:creationId xmlns:a16="http://schemas.microsoft.com/office/drawing/2014/main" id="{30147B5F-5A1A-B618-5FA1-4FA0560535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3308300" cy="3308300"/>
          </a:xfrm>
          <a:prstGeom prst="rect">
            <a:avLst/>
          </a:prstGeom>
        </p:spPr>
      </p:pic>
      <p:pic>
        <p:nvPicPr>
          <p:cNvPr id="7" name="Рисунок 6" descr="Набор кругов в различных размерах и шаблонах">
            <a:extLst>
              <a:ext uri="{FF2B5EF4-FFF2-40B4-BE49-F238E27FC236}">
                <a16:creationId xmlns:a16="http://schemas.microsoft.com/office/drawing/2014/main" id="{FA34BDAA-3449-0680-7B45-7D252557B7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19400" y="2971800"/>
            <a:ext cx="4572000" cy="4572000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12FD9D6A-68E9-66DA-EC16-73C23503B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487209"/>
              </p:ext>
            </p:extLst>
          </p:nvPr>
        </p:nvGraphicFramePr>
        <p:xfrm>
          <a:off x="590550" y="1970648"/>
          <a:ext cx="11010900" cy="4027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9277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6C0A2-A796-C76A-A713-23C9DDBE9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A2C1-4BC0-B334-DA25-DCCEF2DE3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150" y="1001299"/>
            <a:ext cx="9144000" cy="65285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Религиозная реформа Эхнатона</a:t>
            </a:r>
          </a:p>
        </p:txBody>
      </p:sp>
      <p:pic>
        <p:nvPicPr>
          <p:cNvPr id="4" name="Рисунок 3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4579DCE-2675-E07F-13E8-BC43AB04A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4386"/>
            <a:ext cx="2514600" cy="403614"/>
          </a:xfrm>
          <a:prstGeom prst="rect">
            <a:avLst/>
          </a:prstGeom>
        </p:spPr>
      </p:pic>
      <p:pic>
        <p:nvPicPr>
          <p:cNvPr id="5" name="Рисунок 4" descr="Один сплошной круг, один кольцо и один круг заполнен с диагональными линиями">
            <a:extLst>
              <a:ext uri="{FF2B5EF4-FFF2-40B4-BE49-F238E27FC236}">
                <a16:creationId xmlns:a16="http://schemas.microsoft.com/office/drawing/2014/main" id="{34A15B83-8CBD-38A3-BF31-C6060109F7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7001" y="-293501"/>
            <a:ext cx="2589600" cy="2589600"/>
          </a:xfrm>
          <a:prstGeom prst="rect">
            <a:avLst/>
          </a:prstGeom>
        </p:spPr>
      </p:pic>
      <p:pic>
        <p:nvPicPr>
          <p:cNvPr id="6" name="Рисунок 5" descr="Фигура органическое натуральное угла">
            <a:extLst>
              <a:ext uri="{FF2B5EF4-FFF2-40B4-BE49-F238E27FC236}">
                <a16:creationId xmlns:a16="http://schemas.microsoft.com/office/drawing/2014/main" id="{140DDD39-E342-53D8-47E9-ED3A0E9971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3308300" cy="2781300"/>
          </a:xfrm>
          <a:prstGeom prst="rect">
            <a:avLst/>
          </a:prstGeom>
        </p:spPr>
      </p:pic>
      <p:pic>
        <p:nvPicPr>
          <p:cNvPr id="7" name="Рисунок 6" descr="Набор кругов в различных размерах и шаблонах">
            <a:extLst>
              <a:ext uri="{FF2B5EF4-FFF2-40B4-BE49-F238E27FC236}">
                <a16:creationId xmlns:a16="http://schemas.microsoft.com/office/drawing/2014/main" id="{A651E0D1-E100-EE94-6E07-E43B6BD333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27001" y="4306499"/>
            <a:ext cx="2781299" cy="278129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15DDBF98-7BA6-073B-8D38-F9F6F7FA8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85686"/>
              </p:ext>
            </p:extLst>
          </p:nvPr>
        </p:nvGraphicFramePr>
        <p:xfrm>
          <a:off x="0" y="1654150"/>
          <a:ext cx="11849100" cy="4800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05660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9B6AD-7D5D-D4E0-A462-32AE7E946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F3C39-B5EF-581F-8513-DA90D048D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400" y="740586"/>
            <a:ext cx="9144000" cy="65285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Миф об Осирисе и Исиде</a:t>
            </a:r>
          </a:p>
        </p:txBody>
      </p:sp>
      <p:pic>
        <p:nvPicPr>
          <p:cNvPr id="4" name="Рисунок 3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BC65EC3-D13F-5B97-C8B4-D612D0E58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4386"/>
            <a:ext cx="2514600" cy="403614"/>
          </a:xfrm>
          <a:prstGeom prst="rect">
            <a:avLst/>
          </a:prstGeom>
        </p:spPr>
      </p:pic>
      <p:pic>
        <p:nvPicPr>
          <p:cNvPr id="5" name="Рисунок 4" descr="Один сплошной круг, один кольцо и один круг заполнен с диагональными линиями">
            <a:extLst>
              <a:ext uri="{FF2B5EF4-FFF2-40B4-BE49-F238E27FC236}">
                <a16:creationId xmlns:a16="http://schemas.microsoft.com/office/drawing/2014/main" id="{65529DD5-B7A9-B74B-3A06-A9A60E36BB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5000" y="-424638"/>
            <a:ext cx="2983300" cy="2983300"/>
          </a:xfrm>
          <a:prstGeom prst="rect">
            <a:avLst/>
          </a:prstGeom>
        </p:spPr>
      </p:pic>
      <p:pic>
        <p:nvPicPr>
          <p:cNvPr id="6" name="Рисунок 5" descr="Фигура органическое натуральное угла">
            <a:extLst>
              <a:ext uri="{FF2B5EF4-FFF2-40B4-BE49-F238E27FC236}">
                <a16:creationId xmlns:a16="http://schemas.microsoft.com/office/drawing/2014/main" id="{98FB1330-0259-9631-298F-7C69F158F3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2983300" cy="2983300"/>
          </a:xfrm>
          <a:prstGeom prst="rect">
            <a:avLst/>
          </a:prstGeom>
        </p:spPr>
      </p:pic>
      <p:pic>
        <p:nvPicPr>
          <p:cNvPr id="7" name="Рисунок 6" descr="Набор кругов в различных размерах и шаблонах">
            <a:extLst>
              <a:ext uri="{FF2B5EF4-FFF2-40B4-BE49-F238E27FC236}">
                <a16:creationId xmlns:a16="http://schemas.microsoft.com/office/drawing/2014/main" id="{56E16245-66E8-1774-DA79-82CEA2F636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19400" y="2971800"/>
            <a:ext cx="4572000" cy="4572000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D4B0A3A3-0E79-D721-4A35-C58C87F5D0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5414603"/>
              </p:ext>
            </p:extLst>
          </p:nvPr>
        </p:nvGraphicFramePr>
        <p:xfrm>
          <a:off x="558800" y="1726862"/>
          <a:ext cx="110871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80036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8B607-D54F-0857-3D1A-DFAB9583D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C2D34-1658-3308-FF1C-6AE967FAD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4161"/>
            <a:ext cx="9144000" cy="65285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Загробный мир</a:t>
            </a:r>
          </a:p>
        </p:txBody>
      </p:sp>
      <p:pic>
        <p:nvPicPr>
          <p:cNvPr id="4" name="Рисунок 3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22F2D3A-C057-0D66-0C12-C249B183B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4386"/>
            <a:ext cx="2514600" cy="403614"/>
          </a:xfrm>
          <a:prstGeom prst="rect">
            <a:avLst/>
          </a:prstGeom>
        </p:spPr>
      </p:pic>
      <p:pic>
        <p:nvPicPr>
          <p:cNvPr id="5" name="Рисунок 4" descr="Один сплошной круг, один кольцо и один круг заполнен с диагональными линиями">
            <a:extLst>
              <a:ext uri="{FF2B5EF4-FFF2-40B4-BE49-F238E27FC236}">
                <a16:creationId xmlns:a16="http://schemas.microsoft.com/office/drawing/2014/main" id="{34529E17-E977-09F7-0612-5742365371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5000" y="-424638"/>
            <a:ext cx="2983300" cy="2983300"/>
          </a:xfrm>
          <a:prstGeom prst="rect">
            <a:avLst/>
          </a:prstGeom>
        </p:spPr>
      </p:pic>
      <p:pic>
        <p:nvPicPr>
          <p:cNvPr id="6" name="Рисунок 5" descr="Фигура органическое натуральное угла">
            <a:extLst>
              <a:ext uri="{FF2B5EF4-FFF2-40B4-BE49-F238E27FC236}">
                <a16:creationId xmlns:a16="http://schemas.microsoft.com/office/drawing/2014/main" id="{F2D20755-C6E3-B432-D52D-EDF74C1E8B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3308300" cy="3308300"/>
          </a:xfrm>
          <a:prstGeom prst="rect">
            <a:avLst/>
          </a:prstGeom>
        </p:spPr>
      </p:pic>
      <p:pic>
        <p:nvPicPr>
          <p:cNvPr id="7" name="Рисунок 6" descr="Набор кругов в различных размерах и шаблонах">
            <a:extLst>
              <a:ext uri="{FF2B5EF4-FFF2-40B4-BE49-F238E27FC236}">
                <a16:creationId xmlns:a16="http://schemas.microsoft.com/office/drawing/2014/main" id="{DB28C52F-D139-F77A-6700-DE441062C6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19400" y="2971800"/>
            <a:ext cx="4572000" cy="4572000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98BE0402-B171-3F60-8060-2CCE96566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3343860"/>
              </p:ext>
            </p:extLst>
          </p:nvPr>
        </p:nvGraphicFramePr>
        <p:xfrm>
          <a:off x="990600" y="1282700"/>
          <a:ext cx="10248900" cy="5016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6734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FAF46-1B61-ED24-912E-009321F55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3C61A-0CAE-41D6-1D5D-595023CE3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4161"/>
            <a:ext cx="9144000" cy="65285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Мумификация</a:t>
            </a:r>
          </a:p>
        </p:txBody>
      </p:sp>
      <p:pic>
        <p:nvPicPr>
          <p:cNvPr id="4" name="Рисунок 3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68A8EE4-A3EA-FA3C-C9AA-9A5596361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4386"/>
            <a:ext cx="2514600" cy="403614"/>
          </a:xfrm>
          <a:prstGeom prst="rect">
            <a:avLst/>
          </a:prstGeom>
        </p:spPr>
      </p:pic>
      <p:pic>
        <p:nvPicPr>
          <p:cNvPr id="6" name="Рисунок 5" descr="Фигура органическое натуральное угла">
            <a:extLst>
              <a:ext uri="{FF2B5EF4-FFF2-40B4-BE49-F238E27FC236}">
                <a16:creationId xmlns:a16="http://schemas.microsoft.com/office/drawing/2014/main" id="{3952925F-A9CF-C6AD-9A2E-BA69716E6E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3308300" cy="3308300"/>
          </a:xfrm>
          <a:prstGeom prst="rect">
            <a:avLst/>
          </a:prstGeom>
        </p:spPr>
      </p:pic>
      <p:pic>
        <p:nvPicPr>
          <p:cNvPr id="7" name="Рисунок 6" descr="Набор кругов в различных размерах и шаблонах">
            <a:extLst>
              <a:ext uri="{FF2B5EF4-FFF2-40B4-BE49-F238E27FC236}">
                <a16:creationId xmlns:a16="http://schemas.microsoft.com/office/drawing/2014/main" id="{37F9A03C-851D-4084-EED5-702FE3936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19400" y="2971800"/>
            <a:ext cx="4572000" cy="4572000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59B70EF3-4DBB-7A9B-B7FC-4C16BE424A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154665"/>
              </p:ext>
            </p:extLst>
          </p:nvPr>
        </p:nvGraphicFramePr>
        <p:xfrm>
          <a:off x="0" y="1150817"/>
          <a:ext cx="11976100" cy="514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89065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693</Words>
  <Application>Microsoft Macintosh PowerPoint</Application>
  <PresentationFormat>Широкоэкранный</PresentationFormat>
  <Paragraphs>66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Религия Древнего Египта</vt:lpstr>
      <vt:lpstr>Презентация PowerPoint</vt:lpstr>
      <vt:lpstr>Главные боги</vt:lpstr>
      <vt:lpstr>Осирис и его семья</vt:lpstr>
      <vt:lpstr>Другие божества и священные животные</vt:lpstr>
      <vt:lpstr>Религиозная реформа Эхнатона</vt:lpstr>
      <vt:lpstr>Миф об Осирисе и Исиде</vt:lpstr>
      <vt:lpstr>Загробный мир</vt:lpstr>
      <vt:lpstr>Мумификация</vt:lpstr>
      <vt:lpstr>Гробница Тутанхамона</vt:lpstr>
      <vt:lpstr>Храмы Древнего Египта</vt:lpstr>
      <vt:lpstr>Итоги урока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2</cp:revision>
  <dcterms:created xsi:type="dcterms:W3CDTF">2025-08-24T07:07:50Z</dcterms:created>
  <dcterms:modified xsi:type="dcterms:W3CDTF">2025-08-24T08:03:47Z</dcterms:modified>
</cp:coreProperties>
</file>