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6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4"/>
  </p:normalViewPr>
  <p:slideViewPr>
    <p:cSldViewPr snapToGrid="0" showGuides="1">
      <p:cViewPr>
        <p:scale>
          <a:sx n="90" d="100"/>
          <a:sy n="90" d="100"/>
        </p:scale>
        <p:origin x="1336" y="4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BB566E-2671-D949-BE44-D86C85969F4E}" type="doc">
      <dgm:prSet loTypeId="urn:microsoft.com/office/officeart/2005/8/layout/matrix3" loCatId="matrix" qsTypeId="urn:microsoft.com/office/officeart/2005/8/quickstyle/simple3" qsCatId="simple" csTypeId="urn:microsoft.com/office/officeart/2005/8/colors/accent2_1" csCatId="accent2"/>
      <dgm:spPr/>
      <dgm:t>
        <a:bodyPr/>
        <a:lstStyle/>
        <a:p>
          <a:endParaRPr lang="ru-RU"/>
        </a:p>
      </dgm:t>
    </dgm:pt>
    <dgm:pt modelId="{1C7E17AD-2E2C-9649-AA43-7AED66186A86}">
      <dgm:prSet/>
      <dgm:spPr/>
      <dgm:t>
        <a:bodyPr/>
        <a:lstStyle/>
        <a:p>
          <a:r>
            <a:rPr lang="ru-RU"/>
            <a:t>Египтяне научились получать </a:t>
          </a:r>
          <a:r>
            <a:rPr lang="ru-RU" b="1"/>
            <a:t>бронзу</a:t>
          </a:r>
          <a:r>
            <a:rPr lang="ru-RU"/>
            <a:t> – сплав меди с оловом.</a:t>
          </a:r>
        </a:p>
      </dgm:t>
    </dgm:pt>
    <dgm:pt modelId="{44AD29FE-DC48-964C-8E6C-3BE81C4B499A}" type="parTrans" cxnId="{1EEA3945-AEBA-284D-8F25-D14F2AC7F961}">
      <dgm:prSet/>
      <dgm:spPr/>
      <dgm:t>
        <a:bodyPr/>
        <a:lstStyle/>
        <a:p>
          <a:endParaRPr lang="ru-RU"/>
        </a:p>
      </dgm:t>
    </dgm:pt>
    <dgm:pt modelId="{1F011737-91E9-244F-A2B5-56D0BF4517BF}" type="sibTrans" cxnId="{1EEA3945-AEBA-284D-8F25-D14F2AC7F961}">
      <dgm:prSet/>
      <dgm:spPr/>
      <dgm:t>
        <a:bodyPr/>
        <a:lstStyle/>
        <a:p>
          <a:endParaRPr lang="ru-RU"/>
        </a:p>
      </dgm:t>
    </dgm:pt>
    <dgm:pt modelId="{221164CF-1CEC-204D-AACD-3A6A8440B56A}">
      <dgm:prSet/>
      <dgm:spPr/>
      <dgm:t>
        <a:bodyPr/>
        <a:lstStyle/>
        <a:p>
          <a:r>
            <a:rPr lang="ru-RU" b="1"/>
            <a:t>Бронзовые орудия труда</a:t>
          </a:r>
          <a:r>
            <a:rPr lang="ru-RU"/>
            <a:t>: плуг с бронзовым наконечником, инструменты ремесленников, оружие.</a:t>
          </a:r>
        </a:p>
      </dgm:t>
    </dgm:pt>
    <dgm:pt modelId="{8C827ABE-A5F1-424E-924D-0299EB420185}" type="parTrans" cxnId="{E8A0C722-9488-4E47-835F-4165A387E8CB}">
      <dgm:prSet/>
      <dgm:spPr/>
      <dgm:t>
        <a:bodyPr/>
        <a:lstStyle/>
        <a:p>
          <a:endParaRPr lang="ru-RU"/>
        </a:p>
      </dgm:t>
    </dgm:pt>
    <dgm:pt modelId="{65F5C81D-6E63-1343-9007-E710C22EE99B}" type="sibTrans" cxnId="{E8A0C722-9488-4E47-835F-4165A387E8CB}">
      <dgm:prSet/>
      <dgm:spPr/>
      <dgm:t>
        <a:bodyPr/>
        <a:lstStyle/>
        <a:p>
          <a:endParaRPr lang="ru-RU"/>
        </a:p>
      </dgm:t>
    </dgm:pt>
    <dgm:pt modelId="{8297835B-D32F-9A42-91E2-8B8C6988AC80}">
      <dgm:prSet/>
      <dgm:spPr/>
      <dgm:t>
        <a:bodyPr/>
        <a:lstStyle/>
        <a:p>
          <a:r>
            <a:rPr lang="ru-RU"/>
            <a:t>Бронзовые мечи и топоры были крепче медных и не гнулись при ударе.</a:t>
          </a:r>
        </a:p>
      </dgm:t>
    </dgm:pt>
    <dgm:pt modelId="{E409C974-85D3-AE40-928F-DC20D620FFFD}" type="parTrans" cxnId="{AA476C99-2141-F042-BBD2-1D8914F8C9AC}">
      <dgm:prSet/>
      <dgm:spPr/>
      <dgm:t>
        <a:bodyPr/>
        <a:lstStyle/>
        <a:p>
          <a:endParaRPr lang="ru-RU"/>
        </a:p>
      </dgm:t>
    </dgm:pt>
    <dgm:pt modelId="{EF0BD291-F926-DB42-ADF3-B22F375C4C52}" type="sibTrans" cxnId="{AA476C99-2141-F042-BBD2-1D8914F8C9AC}">
      <dgm:prSet/>
      <dgm:spPr/>
      <dgm:t>
        <a:bodyPr/>
        <a:lstStyle/>
        <a:p>
          <a:endParaRPr lang="ru-RU"/>
        </a:p>
      </dgm:t>
    </dgm:pt>
    <dgm:pt modelId="{512EA5C1-B480-BD40-8F4D-1F7FAA04CA43}">
      <dgm:prSet/>
      <dgm:spPr/>
      <dgm:t>
        <a:bodyPr/>
        <a:lstStyle/>
        <a:p>
          <a:r>
            <a:rPr lang="ru-RU"/>
            <a:t>Новые технологии способствовали развитию земледелия, ремёсел и строительства.</a:t>
          </a:r>
        </a:p>
      </dgm:t>
    </dgm:pt>
    <dgm:pt modelId="{363D0F70-2680-264A-8115-386B8C6A5567}" type="parTrans" cxnId="{AEFB0505-3FDC-D847-860A-D743AFA6AD1D}">
      <dgm:prSet/>
      <dgm:spPr/>
      <dgm:t>
        <a:bodyPr/>
        <a:lstStyle/>
        <a:p>
          <a:endParaRPr lang="ru-RU"/>
        </a:p>
      </dgm:t>
    </dgm:pt>
    <dgm:pt modelId="{F8098E42-55D2-444E-B0A6-F6E25AE13D3B}" type="sibTrans" cxnId="{AEFB0505-3FDC-D847-860A-D743AFA6AD1D}">
      <dgm:prSet/>
      <dgm:spPr/>
      <dgm:t>
        <a:bodyPr/>
        <a:lstStyle/>
        <a:p>
          <a:endParaRPr lang="ru-RU"/>
        </a:p>
      </dgm:t>
    </dgm:pt>
    <dgm:pt modelId="{59E37816-2EBE-2F40-B3B9-CB37273AF10C}" type="pres">
      <dgm:prSet presAssocID="{16BB566E-2671-D949-BE44-D86C85969F4E}" presName="matrix" presStyleCnt="0">
        <dgm:presLayoutVars>
          <dgm:chMax val="1"/>
          <dgm:dir/>
          <dgm:resizeHandles val="exact"/>
        </dgm:presLayoutVars>
      </dgm:prSet>
      <dgm:spPr/>
    </dgm:pt>
    <dgm:pt modelId="{CA6FFA95-B506-594D-B920-EC4858DDC81D}" type="pres">
      <dgm:prSet presAssocID="{16BB566E-2671-D949-BE44-D86C85969F4E}" presName="diamond" presStyleLbl="bgShp" presStyleIdx="0" presStyleCnt="1"/>
      <dgm:spPr>
        <a:solidFill>
          <a:srgbClr val="FFC000"/>
        </a:solidFill>
      </dgm:spPr>
    </dgm:pt>
    <dgm:pt modelId="{6F595B56-2FCB-7D4C-81AC-B4E8B9203F42}" type="pres">
      <dgm:prSet presAssocID="{16BB566E-2671-D949-BE44-D86C85969F4E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ABB7373-E8AB-B64B-96D6-DC691D539CE5}" type="pres">
      <dgm:prSet presAssocID="{16BB566E-2671-D949-BE44-D86C85969F4E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2B6DF4D-E4C0-6B4D-8BE5-55BD36843796}" type="pres">
      <dgm:prSet presAssocID="{16BB566E-2671-D949-BE44-D86C85969F4E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310BE70-47D3-7047-BB34-91E64E3BB8E9}" type="pres">
      <dgm:prSet presAssocID="{16BB566E-2671-D949-BE44-D86C85969F4E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EFB0505-3FDC-D847-860A-D743AFA6AD1D}" srcId="{16BB566E-2671-D949-BE44-D86C85969F4E}" destId="{512EA5C1-B480-BD40-8F4D-1F7FAA04CA43}" srcOrd="3" destOrd="0" parTransId="{363D0F70-2680-264A-8115-386B8C6A5567}" sibTransId="{F8098E42-55D2-444E-B0A6-F6E25AE13D3B}"/>
    <dgm:cxn modelId="{E9EC7810-FC5C-E742-AFA4-C1CC6EC505A8}" type="presOf" srcId="{512EA5C1-B480-BD40-8F4D-1F7FAA04CA43}" destId="{4310BE70-47D3-7047-BB34-91E64E3BB8E9}" srcOrd="0" destOrd="0" presId="urn:microsoft.com/office/officeart/2005/8/layout/matrix3"/>
    <dgm:cxn modelId="{E8A0C722-9488-4E47-835F-4165A387E8CB}" srcId="{16BB566E-2671-D949-BE44-D86C85969F4E}" destId="{221164CF-1CEC-204D-AACD-3A6A8440B56A}" srcOrd="1" destOrd="0" parTransId="{8C827ABE-A5F1-424E-924D-0299EB420185}" sibTransId="{65F5C81D-6E63-1343-9007-E710C22EE99B}"/>
    <dgm:cxn modelId="{B0CFCA43-10F2-2A4D-9439-93CB250DDBF5}" type="presOf" srcId="{8297835B-D32F-9A42-91E2-8B8C6988AC80}" destId="{82B6DF4D-E4C0-6B4D-8BE5-55BD36843796}" srcOrd="0" destOrd="0" presId="urn:microsoft.com/office/officeart/2005/8/layout/matrix3"/>
    <dgm:cxn modelId="{1EEA3945-AEBA-284D-8F25-D14F2AC7F961}" srcId="{16BB566E-2671-D949-BE44-D86C85969F4E}" destId="{1C7E17AD-2E2C-9649-AA43-7AED66186A86}" srcOrd="0" destOrd="0" parTransId="{44AD29FE-DC48-964C-8E6C-3BE81C4B499A}" sibTransId="{1F011737-91E9-244F-A2B5-56D0BF4517BF}"/>
    <dgm:cxn modelId="{61CF9654-6001-3542-AB0C-1C2A338C2CDD}" type="presOf" srcId="{1C7E17AD-2E2C-9649-AA43-7AED66186A86}" destId="{6F595B56-2FCB-7D4C-81AC-B4E8B9203F42}" srcOrd="0" destOrd="0" presId="urn:microsoft.com/office/officeart/2005/8/layout/matrix3"/>
    <dgm:cxn modelId="{BD908563-DD1B-DF46-9B13-AB724EB32924}" type="presOf" srcId="{221164CF-1CEC-204D-AACD-3A6A8440B56A}" destId="{9ABB7373-E8AB-B64B-96D6-DC691D539CE5}" srcOrd="0" destOrd="0" presId="urn:microsoft.com/office/officeart/2005/8/layout/matrix3"/>
    <dgm:cxn modelId="{AA476C99-2141-F042-BBD2-1D8914F8C9AC}" srcId="{16BB566E-2671-D949-BE44-D86C85969F4E}" destId="{8297835B-D32F-9A42-91E2-8B8C6988AC80}" srcOrd="2" destOrd="0" parTransId="{E409C974-85D3-AE40-928F-DC20D620FFFD}" sibTransId="{EF0BD291-F926-DB42-ADF3-B22F375C4C52}"/>
    <dgm:cxn modelId="{DA3333BA-B0DA-0347-96AC-832E8BA91BA1}" type="presOf" srcId="{16BB566E-2671-D949-BE44-D86C85969F4E}" destId="{59E37816-2EBE-2F40-B3B9-CB37273AF10C}" srcOrd="0" destOrd="0" presId="urn:microsoft.com/office/officeart/2005/8/layout/matrix3"/>
    <dgm:cxn modelId="{97682C36-A0F2-0742-A77A-414E17249AAE}" type="presParOf" srcId="{59E37816-2EBE-2F40-B3B9-CB37273AF10C}" destId="{CA6FFA95-B506-594D-B920-EC4858DDC81D}" srcOrd="0" destOrd="0" presId="urn:microsoft.com/office/officeart/2005/8/layout/matrix3"/>
    <dgm:cxn modelId="{6F47C2F2-25B6-CD4C-8BF1-3545DC7004C3}" type="presParOf" srcId="{59E37816-2EBE-2F40-B3B9-CB37273AF10C}" destId="{6F595B56-2FCB-7D4C-81AC-B4E8B9203F42}" srcOrd="1" destOrd="0" presId="urn:microsoft.com/office/officeart/2005/8/layout/matrix3"/>
    <dgm:cxn modelId="{2F536BDC-BF9F-5D4C-ADB6-DCF19D624975}" type="presParOf" srcId="{59E37816-2EBE-2F40-B3B9-CB37273AF10C}" destId="{9ABB7373-E8AB-B64B-96D6-DC691D539CE5}" srcOrd="2" destOrd="0" presId="urn:microsoft.com/office/officeart/2005/8/layout/matrix3"/>
    <dgm:cxn modelId="{10A9F428-B3C7-ED4E-BF21-F80DE4E9A1D4}" type="presParOf" srcId="{59E37816-2EBE-2F40-B3B9-CB37273AF10C}" destId="{82B6DF4D-E4C0-6B4D-8BE5-55BD36843796}" srcOrd="3" destOrd="0" presId="urn:microsoft.com/office/officeart/2005/8/layout/matrix3"/>
    <dgm:cxn modelId="{81E5762A-2576-F343-AA86-9DA76E3AA733}" type="presParOf" srcId="{59E37816-2EBE-2F40-B3B9-CB37273AF10C}" destId="{4310BE70-47D3-7047-BB34-91E64E3BB8E9}" srcOrd="4" destOrd="0" presId="urn:microsoft.com/office/officeart/2005/8/layout/matrix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CFA319-871A-8B44-B32E-19FE30E41882}" type="doc">
      <dgm:prSet loTypeId="urn:microsoft.com/office/officeart/2005/8/layout/lProcess1" loCatId="matrix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BF31F383-A2E3-A140-BA86-21C359E64E50}">
      <dgm:prSet/>
      <dgm:spPr>
        <a:solidFill>
          <a:srgbClr val="FFC000"/>
        </a:solidFill>
      </dgm:spPr>
      <dgm:t>
        <a:bodyPr/>
        <a:lstStyle/>
        <a:p>
          <a:r>
            <a:rPr lang="ru-RU" dirty="0"/>
            <a:t>В середине </a:t>
          </a:r>
          <a:r>
            <a:rPr lang="en-US" dirty="0"/>
            <a:t>II </a:t>
          </a:r>
          <a:r>
            <a:rPr lang="ru-RU" dirty="0"/>
            <a:t>тысячелетия до н. э. столицей Египта стали </a:t>
          </a:r>
          <a:r>
            <a:rPr lang="ru-RU" b="1" dirty="0"/>
            <a:t>Фивы</a:t>
          </a:r>
          <a:r>
            <a:rPr lang="ru-RU" dirty="0"/>
            <a:t>.</a:t>
          </a:r>
        </a:p>
      </dgm:t>
    </dgm:pt>
    <dgm:pt modelId="{F5CBF2A7-04BF-9D4D-83AA-A39AF8E041E6}" type="parTrans" cxnId="{EA7968AD-67B1-804C-B487-869FEA3486D7}">
      <dgm:prSet/>
      <dgm:spPr/>
      <dgm:t>
        <a:bodyPr/>
        <a:lstStyle/>
        <a:p>
          <a:endParaRPr lang="ru-RU"/>
        </a:p>
      </dgm:t>
    </dgm:pt>
    <dgm:pt modelId="{2F03DA58-3CCA-314C-B391-FEDBBD1F77F8}" type="sibTrans" cxnId="{EA7968AD-67B1-804C-B487-869FEA3486D7}">
      <dgm:prSet/>
      <dgm:spPr/>
      <dgm:t>
        <a:bodyPr/>
        <a:lstStyle/>
        <a:p>
          <a:endParaRPr lang="ru-RU"/>
        </a:p>
      </dgm:t>
    </dgm:pt>
    <dgm:pt modelId="{94A97A23-A4CF-864E-A46C-8023B912F6AD}">
      <dgm:prSet/>
      <dgm:spPr>
        <a:ln w="57150">
          <a:solidFill>
            <a:srgbClr val="FFC000">
              <a:alpha val="90000"/>
            </a:srgbClr>
          </a:solidFill>
          <a:extLst>
            <a:ext uri="{C807C97D-BFC1-408E-A445-0C87EB9F89A2}">
              <ask:lineSketchStyleProps xmlns:ask="http://schemas.microsoft.com/office/drawing/2018/sketchyshapes">
                <ask:type>
                  <ask:lineSketchCurved/>
                </ask:type>
              </ask:lineSketchStyleProps>
            </a:ext>
          </a:extLst>
        </a:ln>
      </dgm:spPr>
      <dgm:t>
        <a:bodyPr/>
        <a:lstStyle/>
        <a:p>
          <a:r>
            <a:rPr lang="ru-RU" dirty="0"/>
            <a:t>Здесь строились новые дворцы и храмы.</a:t>
          </a:r>
        </a:p>
      </dgm:t>
    </dgm:pt>
    <dgm:pt modelId="{8FD8623F-C47B-D84B-AB76-DF31BE3CEC17}" type="parTrans" cxnId="{B9FC361D-5A28-5840-B82C-C3C1A6ADF374}">
      <dgm:prSet/>
      <dgm:spPr/>
      <dgm:t>
        <a:bodyPr/>
        <a:lstStyle/>
        <a:p>
          <a:endParaRPr lang="ru-RU"/>
        </a:p>
      </dgm:t>
    </dgm:pt>
    <dgm:pt modelId="{1C872D3C-94AB-F24E-ABB8-E766A7FDDFEA}" type="sibTrans" cxnId="{B9FC361D-5A28-5840-B82C-C3C1A6ADF374}">
      <dgm:prSet/>
      <dgm:spPr/>
      <dgm:t>
        <a:bodyPr/>
        <a:lstStyle/>
        <a:p>
          <a:endParaRPr lang="ru-RU"/>
        </a:p>
      </dgm:t>
    </dgm:pt>
    <dgm:pt modelId="{2F12DA24-D849-DA46-A09F-5891614FC9A6}">
      <dgm:prSet/>
      <dgm:spPr>
        <a:ln w="57150">
          <a:solidFill>
            <a:srgbClr val="FFC000">
              <a:alpha val="90000"/>
            </a:srgbClr>
          </a:solidFill>
          <a:extLst>
            <a:ext uri="{C807C97D-BFC1-408E-A445-0C87EB9F89A2}">
              <ask:lineSketchStyleProps xmlns:ask="http://schemas.microsoft.com/office/drawing/2018/sketchyshapes">
                <ask:type>
                  <ask:lineSketchCurved/>
                </ask:type>
              </ask:lineSketchStyleProps>
            </a:ext>
          </a:extLst>
        </a:ln>
      </dgm:spPr>
      <dgm:t>
        <a:bodyPr/>
        <a:lstStyle/>
        <a:p>
          <a:r>
            <a:rPr lang="ru-RU" dirty="0"/>
            <a:t>Египтяне переняли у жителей Палестины и Сирии </a:t>
          </a:r>
          <a:r>
            <a:rPr lang="ru-RU" b="1" dirty="0"/>
            <a:t>коневодство</a:t>
          </a:r>
          <a:r>
            <a:rPr lang="ru-RU" dirty="0"/>
            <a:t>.</a:t>
          </a:r>
        </a:p>
      </dgm:t>
    </dgm:pt>
    <dgm:pt modelId="{82AFAD9F-E80F-CC43-9A4E-1C965C7E8C47}" type="parTrans" cxnId="{471D8A70-789B-BD46-83EC-2B02EBF068B7}">
      <dgm:prSet/>
      <dgm:spPr/>
      <dgm:t>
        <a:bodyPr/>
        <a:lstStyle/>
        <a:p>
          <a:endParaRPr lang="ru-RU"/>
        </a:p>
      </dgm:t>
    </dgm:pt>
    <dgm:pt modelId="{569D99F6-6422-1241-B881-30C0F40960F9}" type="sibTrans" cxnId="{471D8A70-789B-BD46-83EC-2B02EBF068B7}">
      <dgm:prSet/>
      <dgm:spPr/>
      <dgm:t>
        <a:bodyPr/>
        <a:lstStyle/>
        <a:p>
          <a:endParaRPr lang="ru-RU"/>
        </a:p>
      </dgm:t>
    </dgm:pt>
    <dgm:pt modelId="{9082B1F5-B785-4243-808A-4581DB7F291F}">
      <dgm:prSet/>
      <dgm:spPr>
        <a:ln w="57150">
          <a:solidFill>
            <a:srgbClr val="FFC000">
              <a:alpha val="90000"/>
            </a:srgbClr>
          </a:solidFill>
          <a:extLst>
            <a:ext uri="{C807C97D-BFC1-408E-A445-0C87EB9F89A2}">
              <ask:lineSketchStyleProps xmlns:ask="http://schemas.microsoft.com/office/drawing/2018/sketchyshapes">
                <ask:type>
                  <ask:lineSketchCurved/>
                </ask:type>
              </ask:lineSketchStyleProps>
            </a:ext>
          </a:extLst>
        </a:ln>
      </dgm:spPr>
      <dgm:t>
        <a:bodyPr/>
        <a:lstStyle/>
        <a:p>
          <a:r>
            <a:rPr lang="ru-RU" dirty="0"/>
            <a:t>Появился новый род войск – </a:t>
          </a:r>
          <a:r>
            <a:rPr lang="ru-RU" b="1" dirty="0"/>
            <a:t>отряды боевых колесниц</a:t>
          </a:r>
          <a:r>
            <a:rPr lang="ru-RU" dirty="0"/>
            <a:t>.</a:t>
          </a:r>
        </a:p>
      </dgm:t>
    </dgm:pt>
    <dgm:pt modelId="{05FB2487-E0B6-DB49-B3AD-45F7A23D707E}" type="parTrans" cxnId="{EB5E66E2-E78D-7247-BF9D-9F2B83BCABEF}">
      <dgm:prSet/>
      <dgm:spPr/>
      <dgm:t>
        <a:bodyPr/>
        <a:lstStyle/>
        <a:p>
          <a:endParaRPr lang="ru-RU"/>
        </a:p>
      </dgm:t>
    </dgm:pt>
    <dgm:pt modelId="{C7964CD2-80C3-EB46-B2E8-00C6EEBB2A07}" type="sibTrans" cxnId="{EB5E66E2-E78D-7247-BF9D-9F2B83BCABEF}">
      <dgm:prSet/>
      <dgm:spPr/>
      <dgm:t>
        <a:bodyPr/>
        <a:lstStyle/>
        <a:p>
          <a:endParaRPr lang="ru-RU"/>
        </a:p>
      </dgm:t>
    </dgm:pt>
    <dgm:pt modelId="{F8D30249-9B3A-A54D-B9CB-0217E6E6DB41}" type="pres">
      <dgm:prSet presAssocID="{61CFA319-871A-8B44-B32E-19FE30E41882}" presName="Name0" presStyleCnt="0">
        <dgm:presLayoutVars>
          <dgm:dir/>
          <dgm:animLvl val="lvl"/>
          <dgm:resizeHandles val="exact"/>
        </dgm:presLayoutVars>
      </dgm:prSet>
      <dgm:spPr/>
    </dgm:pt>
    <dgm:pt modelId="{B82276A2-E7EC-0249-9F25-5010492E3232}" type="pres">
      <dgm:prSet presAssocID="{BF31F383-A2E3-A140-BA86-21C359E64E50}" presName="vertFlow" presStyleCnt="0"/>
      <dgm:spPr/>
    </dgm:pt>
    <dgm:pt modelId="{E0AC9287-9462-C94E-A4F9-40B04765BA05}" type="pres">
      <dgm:prSet presAssocID="{BF31F383-A2E3-A140-BA86-21C359E64E50}" presName="header" presStyleLbl="node1" presStyleIdx="0" presStyleCnt="1" custScaleX="222026"/>
      <dgm:spPr/>
    </dgm:pt>
    <dgm:pt modelId="{E682F63D-00E8-3B4C-8E29-9335CE80639A}" type="pres">
      <dgm:prSet presAssocID="{8FD8623F-C47B-D84B-AB76-DF31BE3CEC17}" presName="parTrans" presStyleLbl="sibTrans2D1" presStyleIdx="0" presStyleCnt="3"/>
      <dgm:spPr/>
    </dgm:pt>
    <dgm:pt modelId="{18A77B17-86A7-4041-8938-4A0C3B4349E2}" type="pres">
      <dgm:prSet presAssocID="{94A97A23-A4CF-864E-A46C-8023B912F6AD}" presName="child" presStyleLbl="alignAccFollowNode1" presStyleIdx="0" presStyleCnt="3" custScaleX="264408">
        <dgm:presLayoutVars>
          <dgm:chMax val="0"/>
          <dgm:bulletEnabled val="1"/>
        </dgm:presLayoutVars>
      </dgm:prSet>
      <dgm:spPr/>
    </dgm:pt>
    <dgm:pt modelId="{0BEE7B4A-4955-6E46-AF4D-257209D61787}" type="pres">
      <dgm:prSet presAssocID="{1C872D3C-94AB-F24E-ABB8-E766A7FDDFEA}" presName="sibTrans" presStyleLbl="sibTrans2D1" presStyleIdx="1" presStyleCnt="3"/>
      <dgm:spPr/>
    </dgm:pt>
    <dgm:pt modelId="{9A4B6BA1-9C7F-D242-BA6F-20657A46E426}" type="pres">
      <dgm:prSet presAssocID="{2F12DA24-D849-DA46-A09F-5891614FC9A6}" presName="child" presStyleLbl="alignAccFollowNode1" presStyleIdx="1" presStyleCnt="3" custScaleX="264408">
        <dgm:presLayoutVars>
          <dgm:chMax val="0"/>
          <dgm:bulletEnabled val="1"/>
        </dgm:presLayoutVars>
      </dgm:prSet>
      <dgm:spPr/>
    </dgm:pt>
    <dgm:pt modelId="{C44FDD78-3D25-5347-9062-BF591D898C60}" type="pres">
      <dgm:prSet presAssocID="{569D99F6-6422-1241-B881-30C0F40960F9}" presName="sibTrans" presStyleLbl="sibTrans2D1" presStyleIdx="2" presStyleCnt="3"/>
      <dgm:spPr/>
    </dgm:pt>
    <dgm:pt modelId="{A909D404-8CB6-C84D-B00C-685035F46F84}" type="pres">
      <dgm:prSet presAssocID="{9082B1F5-B785-4243-808A-4581DB7F291F}" presName="child" presStyleLbl="alignAccFollowNode1" presStyleIdx="2" presStyleCnt="3" custScaleX="264408">
        <dgm:presLayoutVars>
          <dgm:chMax val="0"/>
          <dgm:bulletEnabled val="1"/>
        </dgm:presLayoutVars>
      </dgm:prSet>
      <dgm:spPr/>
    </dgm:pt>
  </dgm:ptLst>
  <dgm:cxnLst>
    <dgm:cxn modelId="{B9FC361D-5A28-5840-B82C-C3C1A6ADF374}" srcId="{BF31F383-A2E3-A140-BA86-21C359E64E50}" destId="{94A97A23-A4CF-864E-A46C-8023B912F6AD}" srcOrd="0" destOrd="0" parTransId="{8FD8623F-C47B-D84B-AB76-DF31BE3CEC17}" sibTransId="{1C872D3C-94AB-F24E-ABB8-E766A7FDDFEA}"/>
    <dgm:cxn modelId="{EDAD825F-04A5-DD49-8E7F-40802AE2E67B}" type="presOf" srcId="{94A97A23-A4CF-864E-A46C-8023B912F6AD}" destId="{18A77B17-86A7-4041-8938-4A0C3B4349E2}" srcOrd="0" destOrd="0" presId="urn:microsoft.com/office/officeart/2005/8/layout/lProcess1"/>
    <dgm:cxn modelId="{471D8A70-789B-BD46-83EC-2B02EBF068B7}" srcId="{BF31F383-A2E3-A140-BA86-21C359E64E50}" destId="{2F12DA24-D849-DA46-A09F-5891614FC9A6}" srcOrd="1" destOrd="0" parTransId="{82AFAD9F-E80F-CC43-9A4E-1C965C7E8C47}" sibTransId="{569D99F6-6422-1241-B881-30C0F40960F9}"/>
    <dgm:cxn modelId="{4B719E92-D2CB-3649-A152-CB488F2DC250}" type="presOf" srcId="{569D99F6-6422-1241-B881-30C0F40960F9}" destId="{C44FDD78-3D25-5347-9062-BF591D898C60}" srcOrd="0" destOrd="0" presId="urn:microsoft.com/office/officeart/2005/8/layout/lProcess1"/>
    <dgm:cxn modelId="{4EB23E97-52ED-144D-85B0-FAC5C14D2B0A}" type="presOf" srcId="{2F12DA24-D849-DA46-A09F-5891614FC9A6}" destId="{9A4B6BA1-9C7F-D242-BA6F-20657A46E426}" srcOrd="0" destOrd="0" presId="urn:microsoft.com/office/officeart/2005/8/layout/lProcess1"/>
    <dgm:cxn modelId="{4ED1E699-BCDE-004C-BCD8-935B25263A45}" type="presOf" srcId="{8FD8623F-C47B-D84B-AB76-DF31BE3CEC17}" destId="{E682F63D-00E8-3B4C-8E29-9335CE80639A}" srcOrd="0" destOrd="0" presId="urn:microsoft.com/office/officeart/2005/8/layout/lProcess1"/>
    <dgm:cxn modelId="{EA7968AD-67B1-804C-B487-869FEA3486D7}" srcId="{61CFA319-871A-8B44-B32E-19FE30E41882}" destId="{BF31F383-A2E3-A140-BA86-21C359E64E50}" srcOrd="0" destOrd="0" parTransId="{F5CBF2A7-04BF-9D4D-83AA-A39AF8E041E6}" sibTransId="{2F03DA58-3CCA-314C-B391-FEDBBD1F77F8}"/>
    <dgm:cxn modelId="{2965C5B8-E93E-A543-9124-1D0350C666AB}" type="presOf" srcId="{BF31F383-A2E3-A140-BA86-21C359E64E50}" destId="{E0AC9287-9462-C94E-A4F9-40B04765BA05}" srcOrd="0" destOrd="0" presId="urn:microsoft.com/office/officeart/2005/8/layout/lProcess1"/>
    <dgm:cxn modelId="{53DC2BBA-7498-F44D-87D7-68C969909DDE}" type="presOf" srcId="{9082B1F5-B785-4243-808A-4581DB7F291F}" destId="{A909D404-8CB6-C84D-B00C-685035F46F84}" srcOrd="0" destOrd="0" presId="urn:microsoft.com/office/officeart/2005/8/layout/lProcess1"/>
    <dgm:cxn modelId="{585048C8-1059-1E4F-9BEB-2C23A7774E79}" type="presOf" srcId="{61CFA319-871A-8B44-B32E-19FE30E41882}" destId="{F8D30249-9B3A-A54D-B9CB-0217E6E6DB41}" srcOrd="0" destOrd="0" presId="urn:microsoft.com/office/officeart/2005/8/layout/lProcess1"/>
    <dgm:cxn modelId="{6144B0D5-DE5B-864F-9BA3-05AB350EB14A}" type="presOf" srcId="{1C872D3C-94AB-F24E-ABB8-E766A7FDDFEA}" destId="{0BEE7B4A-4955-6E46-AF4D-257209D61787}" srcOrd="0" destOrd="0" presId="urn:microsoft.com/office/officeart/2005/8/layout/lProcess1"/>
    <dgm:cxn modelId="{EB5E66E2-E78D-7247-BF9D-9F2B83BCABEF}" srcId="{BF31F383-A2E3-A140-BA86-21C359E64E50}" destId="{9082B1F5-B785-4243-808A-4581DB7F291F}" srcOrd="2" destOrd="0" parTransId="{05FB2487-E0B6-DB49-B3AD-45F7A23D707E}" sibTransId="{C7964CD2-80C3-EB46-B2E8-00C6EEBB2A07}"/>
    <dgm:cxn modelId="{1A9461BD-12B4-B94A-B031-7DCED0C0D23C}" type="presParOf" srcId="{F8D30249-9B3A-A54D-B9CB-0217E6E6DB41}" destId="{B82276A2-E7EC-0249-9F25-5010492E3232}" srcOrd="0" destOrd="0" presId="urn:microsoft.com/office/officeart/2005/8/layout/lProcess1"/>
    <dgm:cxn modelId="{4B586895-E8B3-1448-BD02-EB5A72089440}" type="presParOf" srcId="{B82276A2-E7EC-0249-9F25-5010492E3232}" destId="{E0AC9287-9462-C94E-A4F9-40B04765BA05}" srcOrd="0" destOrd="0" presId="urn:microsoft.com/office/officeart/2005/8/layout/lProcess1"/>
    <dgm:cxn modelId="{813653B4-9174-AF40-859C-FC01A8A98428}" type="presParOf" srcId="{B82276A2-E7EC-0249-9F25-5010492E3232}" destId="{E682F63D-00E8-3B4C-8E29-9335CE80639A}" srcOrd="1" destOrd="0" presId="urn:microsoft.com/office/officeart/2005/8/layout/lProcess1"/>
    <dgm:cxn modelId="{FE57821B-C43B-A84B-8C66-57DAA1C4CE01}" type="presParOf" srcId="{B82276A2-E7EC-0249-9F25-5010492E3232}" destId="{18A77B17-86A7-4041-8938-4A0C3B4349E2}" srcOrd="2" destOrd="0" presId="urn:microsoft.com/office/officeart/2005/8/layout/lProcess1"/>
    <dgm:cxn modelId="{F0E7841E-0DFA-5245-AF36-4646EE5A8737}" type="presParOf" srcId="{B82276A2-E7EC-0249-9F25-5010492E3232}" destId="{0BEE7B4A-4955-6E46-AF4D-257209D61787}" srcOrd="3" destOrd="0" presId="urn:microsoft.com/office/officeart/2005/8/layout/lProcess1"/>
    <dgm:cxn modelId="{FE0DB4CF-B6A5-7D49-AB73-7C5CC86F0D06}" type="presParOf" srcId="{B82276A2-E7EC-0249-9F25-5010492E3232}" destId="{9A4B6BA1-9C7F-D242-BA6F-20657A46E426}" srcOrd="4" destOrd="0" presId="urn:microsoft.com/office/officeart/2005/8/layout/lProcess1"/>
    <dgm:cxn modelId="{75A2BC00-D7B0-5947-828C-A9E5AE5F9D3F}" type="presParOf" srcId="{B82276A2-E7EC-0249-9F25-5010492E3232}" destId="{C44FDD78-3D25-5347-9062-BF591D898C60}" srcOrd="5" destOrd="0" presId="urn:microsoft.com/office/officeart/2005/8/layout/lProcess1"/>
    <dgm:cxn modelId="{4A46470F-ECFC-9049-929E-9FF42533BD1A}" type="presParOf" srcId="{B82276A2-E7EC-0249-9F25-5010492E3232}" destId="{A909D404-8CB6-C84D-B00C-685035F46F84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154578-7A21-7E4F-9249-062E3E3E3857}" type="doc">
      <dgm:prSet loTypeId="urn:microsoft.com/office/officeart/2005/8/layout/process4" loCatId="matrix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ACDCA576-1D21-7043-AA56-94AB4636A2D6}">
      <dgm:prSet custT="1"/>
      <dgm:spPr>
        <a:solidFill>
          <a:srgbClr val="FFC000"/>
        </a:solidFill>
      </dgm:spPr>
      <dgm:t>
        <a:bodyPr/>
        <a:lstStyle/>
        <a:p>
          <a:r>
            <a:rPr lang="ru-RU" sz="2400" dirty="0"/>
            <a:t>Раньше войско было ополчением – свободным населением, собранным на время войны.</a:t>
          </a:r>
        </a:p>
      </dgm:t>
    </dgm:pt>
    <dgm:pt modelId="{1E93E424-CE9E-0F4C-AA0E-BB0B4BE9B85B}" type="parTrans" cxnId="{C5BF121F-A8EF-3B48-A162-97121ED98861}">
      <dgm:prSet/>
      <dgm:spPr/>
      <dgm:t>
        <a:bodyPr/>
        <a:lstStyle/>
        <a:p>
          <a:endParaRPr lang="ru-RU" sz="2400"/>
        </a:p>
      </dgm:t>
    </dgm:pt>
    <dgm:pt modelId="{2B174315-693A-834E-B622-C3EB6D98E5E1}" type="sibTrans" cxnId="{C5BF121F-A8EF-3B48-A162-97121ED98861}">
      <dgm:prSet/>
      <dgm:spPr/>
      <dgm:t>
        <a:bodyPr/>
        <a:lstStyle/>
        <a:p>
          <a:endParaRPr lang="ru-RU" sz="2400"/>
        </a:p>
      </dgm:t>
    </dgm:pt>
    <dgm:pt modelId="{B4847163-3ED5-8643-8A02-71D16ED56C1A}">
      <dgm:prSet custT="1"/>
      <dgm:spPr/>
      <dgm:t>
        <a:bodyPr/>
        <a:lstStyle/>
        <a:p>
          <a:r>
            <a:rPr lang="ru-RU" sz="2000" dirty="0"/>
            <a:t>Фараоны создали постоянную, регулярную армию.</a:t>
          </a:r>
        </a:p>
      </dgm:t>
    </dgm:pt>
    <dgm:pt modelId="{02DCE777-8B6C-3E4D-BAC6-86390F3149A8}" type="parTrans" cxnId="{14410DB7-2182-8640-93E0-01DFB6AB5308}">
      <dgm:prSet/>
      <dgm:spPr/>
      <dgm:t>
        <a:bodyPr/>
        <a:lstStyle/>
        <a:p>
          <a:endParaRPr lang="ru-RU" sz="2400"/>
        </a:p>
      </dgm:t>
    </dgm:pt>
    <dgm:pt modelId="{C01EAE92-EC81-B344-8806-066B1533908E}" type="sibTrans" cxnId="{14410DB7-2182-8640-93E0-01DFB6AB5308}">
      <dgm:prSet/>
      <dgm:spPr/>
      <dgm:t>
        <a:bodyPr/>
        <a:lstStyle/>
        <a:p>
          <a:endParaRPr lang="ru-RU" sz="2400"/>
        </a:p>
      </dgm:t>
    </dgm:pt>
    <dgm:pt modelId="{B157A30D-5A9F-3B45-A503-BC7554A3C995}">
      <dgm:prSet custT="1"/>
      <dgm:spPr>
        <a:solidFill>
          <a:srgbClr val="FFC000"/>
        </a:solidFill>
      </dgm:spPr>
      <dgm:t>
        <a:bodyPr/>
        <a:lstStyle/>
        <a:p>
          <a:r>
            <a:rPr lang="ru-RU" sz="2400"/>
            <a:t>Основу составляли </a:t>
          </a:r>
          <a:r>
            <a:rPr lang="ru-RU" sz="2400" b="1"/>
            <a:t>пехотинцы</a:t>
          </a:r>
          <a:r>
            <a:rPr lang="ru-RU" sz="2400"/>
            <a:t>, которых обучали владеть оружием и сражаться в строю.</a:t>
          </a:r>
        </a:p>
      </dgm:t>
    </dgm:pt>
    <dgm:pt modelId="{7A48FD85-CE74-4F40-BA79-0E79CDF74141}" type="parTrans" cxnId="{F885A8AE-602F-CB46-828F-3C2FE7D4BCD0}">
      <dgm:prSet/>
      <dgm:spPr/>
      <dgm:t>
        <a:bodyPr/>
        <a:lstStyle/>
        <a:p>
          <a:endParaRPr lang="ru-RU" sz="2400"/>
        </a:p>
      </dgm:t>
    </dgm:pt>
    <dgm:pt modelId="{1EDFD692-376C-C14F-82FB-7742D109D1EE}" type="sibTrans" cxnId="{F885A8AE-602F-CB46-828F-3C2FE7D4BCD0}">
      <dgm:prSet/>
      <dgm:spPr/>
      <dgm:t>
        <a:bodyPr/>
        <a:lstStyle/>
        <a:p>
          <a:endParaRPr lang="ru-RU" sz="2400"/>
        </a:p>
      </dgm:t>
    </dgm:pt>
    <dgm:pt modelId="{4803702E-402A-7D4C-A916-1BAA9975C721}">
      <dgm:prSet custT="1"/>
      <dgm:spPr>
        <a:solidFill>
          <a:srgbClr val="FFC000"/>
        </a:solidFill>
      </dgm:spPr>
      <dgm:t>
        <a:bodyPr/>
        <a:lstStyle/>
        <a:p>
          <a:r>
            <a:rPr lang="ru-RU" sz="2400" dirty="0"/>
            <a:t>Армия делилась на отряды:</a:t>
          </a:r>
        </a:p>
      </dgm:t>
    </dgm:pt>
    <dgm:pt modelId="{FB82FAEF-CF05-7145-B30A-E13BFF882194}" type="parTrans" cxnId="{3505CAEB-4528-3A43-ADE1-D7B8920CCE08}">
      <dgm:prSet/>
      <dgm:spPr/>
      <dgm:t>
        <a:bodyPr/>
        <a:lstStyle/>
        <a:p>
          <a:endParaRPr lang="ru-RU" sz="2400"/>
        </a:p>
      </dgm:t>
    </dgm:pt>
    <dgm:pt modelId="{8631D650-4777-B841-A043-3618506A95AC}" type="sibTrans" cxnId="{3505CAEB-4528-3A43-ADE1-D7B8920CCE08}">
      <dgm:prSet/>
      <dgm:spPr/>
      <dgm:t>
        <a:bodyPr/>
        <a:lstStyle/>
        <a:p>
          <a:endParaRPr lang="ru-RU" sz="2400"/>
        </a:p>
      </dgm:t>
    </dgm:pt>
    <dgm:pt modelId="{7272592F-DC90-8646-B277-86822782626E}">
      <dgm:prSet custT="1"/>
      <dgm:spPr/>
      <dgm:t>
        <a:bodyPr/>
        <a:lstStyle/>
        <a:p>
          <a:r>
            <a:rPr lang="ru-RU" sz="2000" dirty="0"/>
            <a:t>– копья и щиты,</a:t>
          </a:r>
        </a:p>
      </dgm:t>
    </dgm:pt>
    <dgm:pt modelId="{70C92782-2789-A94C-8755-20E6FCFA667D}" type="parTrans" cxnId="{4F32EBBF-0417-9542-8A75-99C5BA0A0521}">
      <dgm:prSet/>
      <dgm:spPr/>
      <dgm:t>
        <a:bodyPr/>
        <a:lstStyle/>
        <a:p>
          <a:endParaRPr lang="ru-RU" sz="2400"/>
        </a:p>
      </dgm:t>
    </dgm:pt>
    <dgm:pt modelId="{7A3203BF-9B2A-454F-BEFA-8EF8E8678CA9}" type="sibTrans" cxnId="{4F32EBBF-0417-9542-8A75-99C5BA0A0521}">
      <dgm:prSet/>
      <dgm:spPr/>
      <dgm:t>
        <a:bodyPr/>
        <a:lstStyle/>
        <a:p>
          <a:endParaRPr lang="ru-RU" sz="2400"/>
        </a:p>
      </dgm:t>
    </dgm:pt>
    <dgm:pt modelId="{58FD35AB-0F9C-0947-9B20-87EA489D308F}">
      <dgm:prSet custT="1"/>
      <dgm:spPr/>
      <dgm:t>
        <a:bodyPr/>
        <a:lstStyle/>
        <a:p>
          <a:r>
            <a:rPr lang="ru-RU" sz="2000" dirty="0"/>
            <a:t>– топоры и кинжалы,</a:t>
          </a:r>
        </a:p>
      </dgm:t>
    </dgm:pt>
    <dgm:pt modelId="{BF39FCB7-ADEB-5244-AE8F-A631879ED621}" type="parTrans" cxnId="{3D30FC09-B409-5145-BAEF-D83A79A3E21C}">
      <dgm:prSet/>
      <dgm:spPr/>
      <dgm:t>
        <a:bodyPr/>
        <a:lstStyle/>
        <a:p>
          <a:endParaRPr lang="ru-RU" sz="2400"/>
        </a:p>
      </dgm:t>
    </dgm:pt>
    <dgm:pt modelId="{BDDAAAB4-3E19-BD40-86D9-C5D9572C6E73}" type="sibTrans" cxnId="{3D30FC09-B409-5145-BAEF-D83A79A3E21C}">
      <dgm:prSet/>
      <dgm:spPr/>
      <dgm:t>
        <a:bodyPr/>
        <a:lstStyle/>
        <a:p>
          <a:endParaRPr lang="ru-RU" sz="2400"/>
        </a:p>
      </dgm:t>
    </dgm:pt>
    <dgm:pt modelId="{EC8777AD-8604-104F-A303-AA2EC3B57164}">
      <dgm:prSet custT="1"/>
      <dgm:spPr/>
      <dgm:t>
        <a:bodyPr/>
        <a:lstStyle/>
        <a:p>
          <a:r>
            <a:rPr lang="ru-RU" sz="2000" dirty="0"/>
            <a:t>– луки и стрелы,</a:t>
          </a:r>
        </a:p>
      </dgm:t>
    </dgm:pt>
    <dgm:pt modelId="{68FAE5D0-CF01-0E4F-8F48-E79009D1DF71}" type="parTrans" cxnId="{C5B41755-C9A2-5F48-B7AF-4019FC0D26AE}">
      <dgm:prSet/>
      <dgm:spPr/>
      <dgm:t>
        <a:bodyPr/>
        <a:lstStyle/>
        <a:p>
          <a:endParaRPr lang="ru-RU" sz="2400"/>
        </a:p>
      </dgm:t>
    </dgm:pt>
    <dgm:pt modelId="{3544A65C-C5FB-FA4A-8D2F-F51BE07138FC}" type="sibTrans" cxnId="{C5B41755-C9A2-5F48-B7AF-4019FC0D26AE}">
      <dgm:prSet/>
      <dgm:spPr/>
      <dgm:t>
        <a:bodyPr/>
        <a:lstStyle/>
        <a:p>
          <a:endParaRPr lang="ru-RU" sz="2400"/>
        </a:p>
      </dgm:t>
    </dgm:pt>
    <dgm:pt modelId="{0326065F-CEA0-8244-B566-9F8967EF0750}">
      <dgm:prSet custT="1"/>
      <dgm:spPr/>
      <dgm:t>
        <a:bodyPr/>
        <a:lstStyle/>
        <a:p>
          <a:r>
            <a:rPr lang="ru-RU" sz="2000" dirty="0"/>
            <a:t>– пращи для метания камней.</a:t>
          </a:r>
        </a:p>
      </dgm:t>
    </dgm:pt>
    <dgm:pt modelId="{DB8778F7-1743-634A-9530-1FF1ACD0F98E}" type="parTrans" cxnId="{81A0C7C1-EAD6-2540-AFCC-06A5EF925A90}">
      <dgm:prSet/>
      <dgm:spPr/>
      <dgm:t>
        <a:bodyPr/>
        <a:lstStyle/>
        <a:p>
          <a:endParaRPr lang="ru-RU" sz="2400"/>
        </a:p>
      </dgm:t>
    </dgm:pt>
    <dgm:pt modelId="{1B02D7B5-330A-474C-B961-345647F34A0B}" type="sibTrans" cxnId="{81A0C7C1-EAD6-2540-AFCC-06A5EF925A90}">
      <dgm:prSet/>
      <dgm:spPr/>
      <dgm:t>
        <a:bodyPr/>
        <a:lstStyle/>
        <a:p>
          <a:endParaRPr lang="ru-RU" sz="2400"/>
        </a:p>
      </dgm:t>
    </dgm:pt>
    <dgm:pt modelId="{1D60AA2E-97D0-174D-A94D-1D7C2501AD39}" type="pres">
      <dgm:prSet presAssocID="{4A154578-7A21-7E4F-9249-062E3E3E3857}" presName="Name0" presStyleCnt="0">
        <dgm:presLayoutVars>
          <dgm:dir/>
          <dgm:animLvl val="lvl"/>
          <dgm:resizeHandles val="exact"/>
        </dgm:presLayoutVars>
      </dgm:prSet>
      <dgm:spPr/>
    </dgm:pt>
    <dgm:pt modelId="{D9B7D5E2-74A3-CE48-B7D6-9317926A4D75}" type="pres">
      <dgm:prSet presAssocID="{4803702E-402A-7D4C-A916-1BAA9975C721}" presName="boxAndChildren" presStyleCnt="0"/>
      <dgm:spPr/>
    </dgm:pt>
    <dgm:pt modelId="{6070427D-DBAF-6D41-9067-CB06C30CC1E0}" type="pres">
      <dgm:prSet presAssocID="{4803702E-402A-7D4C-A916-1BAA9975C721}" presName="parentTextBox" presStyleLbl="node1" presStyleIdx="0" presStyleCnt="3"/>
      <dgm:spPr/>
    </dgm:pt>
    <dgm:pt modelId="{38746FD1-3F06-8B4F-9E8A-D801F7C41F04}" type="pres">
      <dgm:prSet presAssocID="{4803702E-402A-7D4C-A916-1BAA9975C721}" presName="entireBox" presStyleLbl="node1" presStyleIdx="0" presStyleCnt="3"/>
      <dgm:spPr/>
    </dgm:pt>
    <dgm:pt modelId="{47B44F6B-9A99-914A-A641-2A3E03A39FD0}" type="pres">
      <dgm:prSet presAssocID="{4803702E-402A-7D4C-A916-1BAA9975C721}" presName="descendantBox" presStyleCnt="0"/>
      <dgm:spPr/>
    </dgm:pt>
    <dgm:pt modelId="{32AD7A25-F322-644A-9FA9-B6ECF37C614D}" type="pres">
      <dgm:prSet presAssocID="{7272592F-DC90-8646-B277-86822782626E}" presName="childTextBox" presStyleLbl="fgAccFollowNode1" presStyleIdx="0" presStyleCnt="5">
        <dgm:presLayoutVars>
          <dgm:bulletEnabled val="1"/>
        </dgm:presLayoutVars>
      </dgm:prSet>
      <dgm:spPr/>
    </dgm:pt>
    <dgm:pt modelId="{5D907C57-59D6-184F-8BFF-1138901E8925}" type="pres">
      <dgm:prSet presAssocID="{58FD35AB-0F9C-0947-9B20-87EA489D308F}" presName="childTextBox" presStyleLbl="fgAccFollowNode1" presStyleIdx="1" presStyleCnt="5">
        <dgm:presLayoutVars>
          <dgm:bulletEnabled val="1"/>
        </dgm:presLayoutVars>
      </dgm:prSet>
      <dgm:spPr/>
    </dgm:pt>
    <dgm:pt modelId="{8B835C5D-55BF-3347-A96E-79B80C4AD456}" type="pres">
      <dgm:prSet presAssocID="{EC8777AD-8604-104F-A303-AA2EC3B57164}" presName="childTextBox" presStyleLbl="fgAccFollowNode1" presStyleIdx="2" presStyleCnt="5">
        <dgm:presLayoutVars>
          <dgm:bulletEnabled val="1"/>
        </dgm:presLayoutVars>
      </dgm:prSet>
      <dgm:spPr/>
    </dgm:pt>
    <dgm:pt modelId="{398B7815-955C-D948-955D-7417CC2AA467}" type="pres">
      <dgm:prSet presAssocID="{0326065F-CEA0-8244-B566-9F8967EF0750}" presName="childTextBox" presStyleLbl="fgAccFollowNode1" presStyleIdx="3" presStyleCnt="5">
        <dgm:presLayoutVars>
          <dgm:bulletEnabled val="1"/>
        </dgm:presLayoutVars>
      </dgm:prSet>
      <dgm:spPr/>
    </dgm:pt>
    <dgm:pt modelId="{0B373D69-FA32-4B47-99D5-723EF1827C7F}" type="pres">
      <dgm:prSet presAssocID="{1EDFD692-376C-C14F-82FB-7742D109D1EE}" presName="sp" presStyleCnt="0"/>
      <dgm:spPr/>
    </dgm:pt>
    <dgm:pt modelId="{7567017D-11B8-1743-8983-F4AED70DEA90}" type="pres">
      <dgm:prSet presAssocID="{B157A30D-5A9F-3B45-A503-BC7554A3C995}" presName="arrowAndChildren" presStyleCnt="0"/>
      <dgm:spPr/>
    </dgm:pt>
    <dgm:pt modelId="{AED01A00-2786-EF4B-9B5C-A957FA53D572}" type="pres">
      <dgm:prSet presAssocID="{B157A30D-5A9F-3B45-A503-BC7554A3C995}" presName="parentTextArrow" presStyleLbl="node1" presStyleIdx="1" presStyleCnt="3"/>
      <dgm:spPr/>
    </dgm:pt>
    <dgm:pt modelId="{11C87E5A-9B61-E743-9801-B5082CCC837A}" type="pres">
      <dgm:prSet presAssocID="{2B174315-693A-834E-B622-C3EB6D98E5E1}" presName="sp" presStyleCnt="0"/>
      <dgm:spPr/>
    </dgm:pt>
    <dgm:pt modelId="{1C065332-D26A-CC44-9108-B58B85C9653E}" type="pres">
      <dgm:prSet presAssocID="{ACDCA576-1D21-7043-AA56-94AB4636A2D6}" presName="arrowAndChildren" presStyleCnt="0"/>
      <dgm:spPr/>
    </dgm:pt>
    <dgm:pt modelId="{81567193-96F6-A04E-AECF-D115D8FBE106}" type="pres">
      <dgm:prSet presAssocID="{ACDCA576-1D21-7043-AA56-94AB4636A2D6}" presName="parentTextArrow" presStyleLbl="node1" presStyleIdx="1" presStyleCnt="3"/>
      <dgm:spPr/>
    </dgm:pt>
    <dgm:pt modelId="{8D106BA7-FE89-7849-8F08-540B014D56E1}" type="pres">
      <dgm:prSet presAssocID="{ACDCA576-1D21-7043-AA56-94AB4636A2D6}" presName="arrow" presStyleLbl="node1" presStyleIdx="2" presStyleCnt="3"/>
      <dgm:spPr/>
    </dgm:pt>
    <dgm:pt modelId="{AC850EAE-2770-C348-BFAC-37DAE5ABD142}" type="pres">
      <dgm:prSet presAssocID="{ACDCA576-1D21-7043-AA56-94AB4636A2D6}" presName="descendantArrow" presStyleCnt="0"/>
      <dgm:spPr/>
    </dgm:pt>
    <dgm:pt modelId="{50DC16B2-4201-A94F-99E9-E18C47BE875C}" type="pres">
      <dgm:prSet presAssocID="{B4847163-3ED5-8643-8A02-71D16ED56C1A}" presName="childTextArrow" presStyleLbl="fgAccFollowNode1" presStyleIdx="4" presStyleCnt="5">
        <dgm:presLayoutVars>
          <dgm:bulletEnabled val="1"/>
        </dgm:presLayoutVars>
      </dgm:prSet>
      <dgm:spPr/>
    </dgm:pt>
  </dgm:ptLst>
  <dgm:cxnLst>
    <dgm:cxn modelId="{BD17E407-F75A-A847-9F6C-3ABC6FFD3FC6}" type="presOf" srcId="{B4847163-3ED5-8643-8A02-71D16ED56C1A}" destId="{50DC16B2-4201-A94F-99E9-E18C47BE875C}" srcOrd="0" destOrd="0" presId="urn:microsoft.com/office/officeart/2005/8/layout/process4"/>
    <dgm:cxn modelId="{3D30FC09-B409-5145-BAEF-D83A79A3E21C}" srcId="{4803702E-402A-7D4C-A916-1BAA9975C721}" destId="{58FD35AB-0F9C-0947-9B20-87EA489D308F}" srcOrd="1" destOrd="0" parTransId="{BF39FCB7-ADEB-5244-AE8F-A631879ED621}" sibTransId="{BDDAAAB4-3E19-BD40-86D9-C5D9572C6E73}"/>
    <dgm:cxn modelId="{C5BF121F-A8EF-3B48-A162-97121ED98861}" srcId="{4A154578-7A21-7E4F-9249-062E3E3E3857}" destId="{ACDCA576-1D21-7043-AA56-94AB4636A2D6}" srcOrd="0" destOrd="0" parTransId="{1E93E424-CE9E-0F4C-AA0E-BB0B4BE9B85B}" sibTransId="{2B174315-693A-834E-B622-C3EB6D98E5E1}"/>
    <dgm:cxn modelId="{40DA6121-F514-8B47-8E87-A8BB0F1549E2}" type="presOf" srcId="{0326065F-CEA0-8244-B566-9F8967EF0750}" destId="{398B7815-955C-D948-955D-7417CC2AA467}" srcOrd="0" destOrd="0" presId="urn:microsoft.com/office/officeart/2005/8/layout/process4"/>
    <dgm:cxn modelId="{A9AF3B33-525B-7F47-BED3-CF78A39AA48A}" type="presOf" srcId="{4803702E-402A-7D4C-A916-1BAA9975C721}" destId="{6070427D-DBAF-6D41-9067-CB06C30CC1E0}" srcOrd="0" destOrd="0" presId="urn:microsoft.com/office/officeart/2005/8/layout/process4"/>
    <dgm:cxn modelId="{6A266733-399C-2D45-BC52-84ED84A37615}" type="presOf" srcId="{ACDCA576-1D21-7043-AA56-94AB4636A2D6}" destId="{8D106BA7-FE89-7849-8F08-540B014D56E1}" srcOrd="1" destOrd="0" presId="urn:microsoft.com/office/officeart/2005/8/layout/process4"/>
    <dgm:cxn modelId="{BBCD4744-886D-5A4F-AF14-1EE49F8085E1}" type="presOf" srcId="{7272592F-DC90-8646-B277-86822782626E}" destId="{32AD7A25-F322-644A-9FA9-B6ECF37C614D}" srcOrd="0" destOrd="0" presId="urn:microsoft.com/office/officeart/2005/8/layout/process4"/>
    <dgm:cxn modelId="{66099544-0937-F349-BFF0-8D09E116D555}" type="presOf" srcId="{4A154578-7A21-7E4F-9249-062E3E3E3857}" destId="{1D60AA2E-97D0-174D-A94D-1D7C2501AD39}" srcOrd="0" destOrd="0" presId="urn:microsoft.com/office/officeart/2005/8/layout/process4"/>
    <dgm:cxn modelId="{C5B41755-C9A2-5F48-B7AF-4019FC0D26AE}" srcId="{4803702E-402A-7D4C-A916-1BAA9975C721}" destId="{EC8777AD-8604-104F-A303-AA2EC3B57164}" srcOrd="2" destOrd="0" parTransId="{68FAE5D0-CF01-0E4F-8F48-E79009D1DF71}" sibTransId="{3544A65C-C5FB-FA4A-8D2F-F51BE07138FC}"/>
    <dgm:cxn modelId="{41E74170-2E8F-5D4E-B384-14A72F093D70}" type="presOf" srcId="{EC8777AD-8604-104F-A303-AA2EC3B57164}" destId="{8B835C5D-55BF-3347-A96E-79B80C4AD456}" srcOrd="0" destOrd="0" presId="urn:microsoft.com/office/officeart/2005/8/layout/process4"/>
    <dgm:cxn modelId="{BA5E9D91-9704-0D41-825E-41A0B01F29B8}" type="presOf" srcId="{58FD35AB-0F9C-0947-9B20-87EA489D308F}" destId="{5D907C57-59D6-184F-8BFF-1138901E8925}" srcOrd="0" destOrd="0" presId="urn:microsoft.com/office/officeart/2005/8/layout/process4"/>
    <dgm:cxn modelId="{CA4072A8-B019-7B4A-89E6-266DC5AD0678}" type="presOf" srcId="{ACDCA576-1D21-7043-AA56-94AB4636A2D6}" destId="{81567193-96F6-A04E-AECF-D115D8FBE106}" srcOrd="0" destOrd="0" presId="urn:microsoft.com/office/officeart/2005/8/layout/process4"/>
    <dgm:cxn modelId="{F885A8AE-602F-CB46-828F-3C2FE7D4BCD0}" srcId="{4A154578-7A21-7E4F-9249-062E3E3E3857}" destId="{B157A30D-5A9F-3B45-A503-BC7554A3C995}" srcOrd="1" destOrd="0" parTransId="{7A48FD85-CE74-4F40-BA79-0E79CDF74141}" sibTransId="{1EDFD692-376C-C14F-82FB-7742D109D1EE}"/>
    <dgm:cxn modelId="{14410DB7-2182-8640-93E0-01DFB6AB5308}" srcId="{ACDCA576-1D21-7043-AA56-94AB4636A2D6}" destId="{B4847163-3ED5-8643-8A02-71D16ED56C1A}" srcOrd="0" destOrd="0" parTransId="{02DCE777-8B6C-3E4D-BAC6-86390F3149A8}" sibTransId="{C01EAE92-EC81-B344-8806-066B1533908E}"/>
    <dgm:cxn modelId="{4F32EBBF-0417-9542-8A75-99C5BA0A0521}" srcId="{4803702E-402A-7D4C-A916-1BAA9975C721}" destId="{7272592F-DC90-8646-B277-86822782626E}" srcOrd="0" destOrd="0" parTransId="{70C92782-2789-A94C-8755-20E6FCFA667D}" sibTransId="{7A3203BF-9B2A-454F-BEFA-8EF8E8678CA9}"/>
    <dgm:cxn modelId="{81A0C7C1-EAD6-2540-AFCC-06A5EF925A90}" srcId="{4803702E-402A-7D4C-A916-1BAA9975C721}" destId="{0326065F-CEA0-8244-B566-9F8967EF0750}" srcOrd="3" destOrd="0" parTransId="{DB8778F7-1743-634A-9530-1FF1ACD0F98E}" sibTransId="{1B02D7B5-330A-474C-B961-345647F34A0B}"/>
    <dgm:cxn modelId="{92D2C5DE-BC56-0F45-87EF-FAF7D522C9EB}" type="presOf" srcId="{B157A30D-5A9F-3B45-A503-BC7554A3C995}" destId="{AED01A00-2786-EF4B-9B5C-A957FA53D572}" srcOrd="0" destOrd="0" presId="urn:microsoft.com/office/officeart/2005/8/layout/process4"/>
    <dgm:cxn modelId="{98ECBBE5-C65C-6F43-82AE-EFE8228D549C}" type="presOf" srcId="{4803702E-402A-7D4C-A916-1BAA9975C721}" destId="{38746FD1-3F06-8B4F-9E8A-D801F7C41F04}" srcOrd="1" destOrd="0" presId="urn:microsoft.com/office/officeart/2005/8/layout/process4"/>
    <dgm:cxn modelId="{3505CAEB-4528-3A43-ADE1-D7B8920CCE08}" srcId="{4A154578-7A21-7E4F-9249-062E3E3E3857}" destId="{4803702E-402A-7D4C-A916-1BAA9975C721}" srcOrd="2" destOrd="0" parTransId="{FB82FAEF-CF05-7145-B30A-E13BFF882194}" sibTransId="{8631D650-4777-B841-A043-3618506A95AC}"/>
    <dgm:cxn modelId="{5948535A-0447-D84F-8DD8-B22C11B8ADD0}" type="presParOf" srcId="{1D60AA2E-97D0-174D-A94D-1D7C2501AD39}" destId="{D9B7D5E2-74A3-CE48-B7D6-9317926A4D75}" srcOrd="0" destOrd="0" presId="urn:microsoft.com/office/officeart/2005/8/layout/process4"/>
    <dgm:cxn modelId="{534EDFBA-B0EE-D649-916C-76338C777DB0}" type="presParOf" srcId="{D9B7D5E2-74A3-CE48-B7D6-9317926A4D75}" destId="{6070427D-DBAF-6D41-9067-CB06C30CC1E0}" srcOrd="0" destOrd="0" presId="urn:microsoft.com/office/officeart/2005/8/layout/process4"/>
    <dgm:cxn modelId="{8C14E198-A0A0-2240-822C-037E94714BA9}" type="presParOf" srcId="{D9B7D5E2-74A3-CE48-B7D6-9317926A4D75}" destId="{38746FD1-3F06-8B4F-9E8A-D801F7C41F04}" srcOrd="1" destOrd="0" presId="urn:microsoft.com/office/officeart/2005/8/layout/process4"/>
    <dgm:cxn modelId="{58B00A08-1AAE-F845-85D0-98B79A873B19}" type="presParOf" srcId="{D9B7D5E2-74A3-CE48-B7D6-9317926A4D75}" destId="{47B44F6B-9A99-914A-A641-2A3E03A39FD0}" srcOrd="2" destOrd="0" presId="urn:microsoft.com/office/officeart/2005/8/layout/process4"/>
    <dgm:cxn modelId="{91F886BD-4B83-1746-8592-AC15579D5106}" type="presParOf" srcId="{47B44F6B-9A99-914A-A641-2A3E03A39FD0}" destId="{32AD7A25-F322-644A-9FA9-B6ECF37C614D}" srcOrd="0" destOrd="0" presId="urn:microsoft.com/office/officeart/2005/8/layout/process4"/>
    <dgm:cxn modelId="{77FBDBB4-D76B-7D43-9057-15076E1F1C44}" type="presParOf" srcId="{47B44F6B-9A99-914A-A641-2A3E03A39FD0}" destId="{5D907C57-59D6-184F-8BFF-1138901E8925}" srcOrd="1" destOrd="0" presId="urn:microsoft.com/office/officeart/2005/8/layout/process4"/>
    <dgm:cxn modelId="{A8B06658-B6C7-144C-9F56-DE625EA8AF43}" type="presParOf" srcId="{47B44F6B-9A99-914A-A641-2A3E03A39FD0}" destId="{8B835C5D-55BF-3347-A96E-79B80C4AD456}" srcOrd="2" destOrd="0" presId="urn:microsoft.com/office/officeart/2005/8/layout/process4"/>
    <dgm:cxn modelId="{7F78C975-FCB2-CD45-8478-0F8AD508757C}" type="presParOf" srcId="{47B44F6B-9A99-914A-A641-2A3E03A39FD0}" destId="{398B7815-955C-D948-955D-7417CC2AA467}" srcOrd="3" destOrd="0" presId="urn:microsoft.com/office/officeart/2005/8/layout/process4"/>
    <dgm:cxn modelId="{B4C8A05A-2BC1-0147-A0B3-BDB4D497B31E}" type="presParOf" srcId="{1D60AA2E-97D0-174D-A94D-1D7C2501AD39}" destId="{0B373D69-FA32-4B47-99D5-723EF1827C7F}" srcOrd="1" destOrd="0" presId="urn:microsoft.com/office/officeart/2005/8/layout/process4"/>
    <dgm:cxn modelId="{E6032698-181F-7C40-A4E6-1ADF6380FD1B}" type="presParOf" srcId="{1D60AA2E-97D0-174D-A94D-1D7C2501AD39}" destId="{7567017D-11B8-1743-8983-F4AED70DEA90}" srcOrd="2" destOrd="0" presId="urn:microsoft.com/office/officeart/2005/8/layout/process4"/>
    <dgm:cxn modelId="{3F9BD83E-9FFB-6A47-837E-84B566F04B69}" type="presParOf" srcId="{7567017D-11B8-1743-8983-F4AED70DEA90}" destId="{AED01A00-2786-EF4B-9B5C-A957FA53D572}" srcOrd="0" destOrd="0" presId="urn:microsoft.com/office/officeart/2005/8/layout/process4"/>
    <dgm:cxn modelId="{F1EC2B22-CD26-164C-AEF0-95089741A4B9}" type="presParOf" srcId="{1D60AA2E-97D0-174D-A94D-1D7C2501AD39}" destId="{11C87E5A-9B61-E743-9801-B5082CCC837A}" srcOrd="3" destOrd="0" presId="urn:microsoft.com/office/officeart/2005/8/layout/process4"/>
    <dgm:cxn modelId="{2769E6AD-84A3-A049-849F-2C683BD320E4}" type="presParOf" srcId="{1D60AA2E-97D0-174D-A94D-1D7C2501AD39}" destId="{1C065332-D26A-CC44-9108-B58B85C9653E}" srcOrd="4" destOrd="0" presId="urn:microsoft.com/office/officeart/2005/8/layout/process4"/>
    <dgm:cxn modelId="{83C467B8-AB6A-2F4A-84AF-06393E07CC6F}" type="presParOf" srcId="{1C065332-D26A-CC44-9108-B58B85C9653E}" destId="{81567193-96F6-A04E-AECF-D115D8FBE106}" srcOrd="0" destOrd="0" presId="urn:microsoft.com/office/officeart/2005/8/layout/process4"/>
    <dgm:cxn modelId="{013D62D4-9493-A24E-A365-81A8CC3765AE}" type="presParOf" srcId="{1C065332-D26A-CC44-9108-B58B85C9653E}" destId="{8D106BA7-FE89-7849-8F08-540B014D56E1}" srcOrd="1" destOrd="0" presId="urn:microsoft.com/office/officeart/2005/8/layout/process4"/>
    <dgm:cxn modelId="{4444B449-A74B-B048-932A-68D64875C203}" type="presParOf" srcId="{1C065332-D26A-CC44-9108-B58B85C9653E}" destId="{AC850EAE-2770-C348-BFAC-37DAE5ABD142}" srcOrd="2" destOrd="0" presId="urn:microsoft.com/office/officeart/2005/8/layout/process4"/>
    <dgm:cxn modelId="{BE4556A0-0DB3-2441-A9EB-E2D3CF13E27E}" type="presParOf" srcId="{AC850EAE-2770-C348-BFAC-37DAE5ABD142}" destId="{50DC16B2-4201-A94F-99E9-E18C47BE875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1902DD-7570-8845-B821-798CC1162A4D}" type="doc">
      <dgm:prSet loTypeId="urn:microsoft.com/office/officeart/2005/8/layout/bProcess4" loCatId="matrix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0EA62693-D417-BD41-B6B0-4E1620360B57}">
      <dgm:prSet/>
      <dgm:spPr>
        <a:ln w="57150">
          <a:solidFill>
            <a:srgbClr val="FFC000"/>
          </a:solidFill>
        </a:ln>
      </dgm:spPr>
      <dgm:t>
        <a:bodyPr/>
        <a:lstStyle/>
        <a:p>
          <a:r>
            <a:rPr lang="ru-RU" dirty="0"/>
            <a:t>Сражение начинали легковооружённые воины – стреляли из луков и пращей.</a:t>
          </a:r>
        </a:p>
      </dgm:t>
    </dgm:pt>
    <dgm:pt modelId="{4442689B-65EC-5742-BD38-3861C7D93620}" type="parTrans" cxnId="{A114D289-E07E-3A4D-B807-C239232D3AC6}">
      <dgm:prSet/>
      <dgm:spPr/>
      <dgm:t>
        <a:bodyPr/>
        <a:lstStyle/>
        <a:p>
          <a:endParaRPr lang="ru-RU"/>
        </a:p>
      </dgm:t>
    </dgm:pt>
    <dgm:pt modelId="{38937FB8-D15E-FA4C-921A-7AF2A70DF7C6}" type="sibTrans" cxnId="{A114D289-E07E-3A4D-B807-C239232D3AC6}">
      <dgm:prSet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C6E7F80C-DD7F-9B42-B0EB-5715752E78FA}">
      <dgm:prSet/>
      <dgm:spPr>
        <a:ln w="57150">
          <a:solidFill>
            <a:srgbClr val="FFC000"/>
          </a:solidFill>
        </a:ln>
      </dgm:spPr>
      <dgm:t>
        <a:bodyPr/>
        <a:lstStyle/>
        <a:p>
          <a:r>
            <a:rPr lang="ru-RU"/>
            <a:t>Затем в бой вступали </a:t>
          </a:r>
          <a:r>
            <a:rPr lang="ru-RU" b="1"/>
            <a:t>колесницы</a:t>
          </a:r>
          <a:r>
            <a:rPr lang="ru-RU"/>
            <a:t>, которые прорывали ряды противника и сеяли панику.</a:t>
          </a:r>
        </a:p>
      </dgm:t>
    </dgm:pt>
    <dgm:pt modelId="{B620DA2D-B7DA-9B41-8BC9-2BD118AEE528}" type="parTrans" cxnId="{3877AA2D-8F7D-9747-A059-4797F5BBBA51}">
      <dgm:prSet/>
      <dgm:spPr/>
      <dgm:t>
        <a:bodyPr/>
        <a:lstStyle/>
        <a:p>
          <a:endParaRPr lang="ru-RU"/>
        </a:p>
      </dgm:t>
    </dgm:pt>
    <dgm:pt modelId="{86FDF99F-43E1-834A-B279-ED0CC8EC3B65}" type="sibTrans" cxnId="{3877AA2D-8F7D-9747-A059-4797F5BBBA51}">
      <dgm:prSet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C7E83729-E255-F74F-BB82-A51BD54091F2}">
      <dgm:prSet/>
      <dgm:spPr>
        <a:ln w="57150">
          <a:solidFill>
            <a:srgbClr val="FFC000"/>
          </a:solidFill>
        </a:ln>
      </dgm:spPr>
      <dgm:t>
        <a:bodyPr/>
        <a:lstStyle/>
        <a:p>
          <a:r>
            <a:rPr lang="ru-RU"/>
            <a:t>За ними наступали ряды пехотинцев с копьями и щитами, топорами и кинжалами.</a:t>
          </a:r>
        </a:p>
      </dgm:t>
    </dgm:pt>
    <dgm:pt modelId="{4370E7AE-CC61-FB49-9692-8700D827664E}" type="parTrans" cxnId="{424B82CD-955E-D043-B58C-CFE0B3C37A79}">
      <dgm:prSet/>
      <dgm:spPr/>
      <dgm:t>
        <a:bodyPr/>
        <a:lstStyle/>
        <a:p>
          <a:endParaRPr lang="ru-RU"/>
        </a:p>
      </dgm:t>
    </dgm:pt>
    <dgm:pt modelId="{295F1644-0E1B-6D4A-8D29-015C49515C81}" type="sibTrans" cxnId="{424B82CD-955E-D043-B58C-CFE0B3C37A79}">
      <dgm:prSet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76BE2808-83C0-EF45-B02E-D6537E3C3DB2}">
      <dgm:prSet/>
      <dgm:spPr>
        <a:ln w="57150">
          <a:solidFill>
            <a:srgbClr val="FFC000"/>
          </a:solidFill>
        </a:ln>
      </dgm:spPr>
      <dgm:t>
        <a:bodyPr/>
        <a:lstStyle/>
        <a:p>
          <a:r>
            <a:rPr lang="ru-RU"/>
            <a:t>Бежавшего врага догоняли на колесницах.</a:t>
          </a:r>
        </a:p>
      </dgm:t>
    </dgm:pt>
    <dgm:pt modelId="{AD3D67E8-F71F-664C-A0DE-683911897806}" type="parTrans" cxnId="{16F9A372-BF24-0A41-881B-9A7A3ACE8734}">
      <dgm:prSet/>
      <dgm:spPr/>
      <dgm:t>
        <a:bodyPr/>
        <a:lstStyle/>
        <a:p>
          <a:endParaRPr lang="ru-RU"/>
        </a:p>
      </dgm:t>
    </dgm:pt>
    <dgm:pt modelId="{D4D31D34-814B-D940-A8F6-15330B1B78DE}" type="sibTrans" cxnId="{16F9A372-BF24-0A41-881B-9A7A3ACE8734}">
      <dgm:prSet/>
      <dgm:spPr/>
      <dgm:t>
        <a:bodyPr/>
        <a:lstStyle/>
        <a:p>
          <a:endParaRPr lang="ru-RU"/>
        </a:p>
      </dgm:t>
    </dgm:pt>
    <dgm:pt modelId="{7334188F-9C32-C748-BFDD-267DBCF89E48}" type="pres">
      <dgm:prSet presAssocID="{9F1902DD-7570-8845-B821-798CC1162A4D}" presName="Name0" presStyleCnt="0">
        <dgm:presLayoutVars>
          <dgm:dir/>
          <dgm:resizeHandles/>
        </dgm:presLayoutVars>
      </dgm:prSet>
      <dgm:spPr/>
    </dgm:pt>
    <dgm:pt modelId="{7778B54B-F66A-F641-81F0-0E8CF5F2F460}" type="pres">
      <dgm:prSet presAssocID="{0EA62693-D417-BD41-B6B0-4E1620360B57}" presName="compNode" presStyleCnt="0"/>
      <dgm:spPr/>
    </dgm:pt>
    <dgm:pt modelId="{4F641D33-DA42-6A4C-A597-32E8D2C02119}" type="pres">
      <dgm:prSet presAssocID="{0EA62693-D417-BD41-B6B0-4E1620360B57}" presName="dummyConnPt" presStyleCnt="0"/>
      <dgm:spPr/>
    </dgm:pt>
    <dgm:pt modelId="{E27595B2-CE87-BD4A-BAA6-EA6848C84364}" type="pres">
      <dgm:prSet presAssocID="{0EA62693-D417-BD41-B6B0-4E1620360B57}" presName="node" presStyleLbl="node1" presStyleIdx="0" presStyleCnt="4">
        <dgm:presLayoutVars>
          <dgm:bulletEnabled val="1"/>
        </dgm:presLayoutVars>
      </dgm:prSet>
      <dgm:spPr/>
    </dgm:pt>
    <dgm:pt modelId="{91230FA9-3DF1-CF4D-8B67-57EB51A9A25E}" type="pres">
      <dgm:prSet presAssocID="{38937FB8-D15E-FA4C-921A-7AF2A70DF7C6}" presName="sibTrans" presStyleLbl="bgSibTrans2D1" presStyleIdx="0" presStyleCnt="3"/>
      <dgm:spPr/>
    </dgm:pt>
    <dgm:pt modelId="{57BA9CA0-2555-3848-8E13-F4DD26DC9FC2}" type="pres">
      <dgm:prSet presAssocID="{C6E7F80C-DD7F-9B42-B0EB-5715752E78FA}" presName="compNode" presStyleCnt="0"/>
      <dgm:spPr/>
    </dgm:pt>
    <dgm:pt modelId="{948F7C90-69E2-EF49-8382-49153F8A2F10}" type="pres">
      <dgm:prSet presAssocID="{C6E7F80C-DD7F-9B42-B0EB-5715752E78FA}" presName="dummyConnPt" presStyleCnt="0"/>
      <dgm:spPr/>
    </dgm:pt>
    <dgm:pt modelId="{394BEB1D-C6AF-D543-81A6-CC360F526808}" type="pres">
      <dgm:prSet presAssocID="{C6E7F80C-DD7F-9B42-B0EB-5715752E78FA}" presName="node" presStyleLbl="node1" presStyleIdx="1" presStyleCnt="4">
        <dgm:presLayoutVars>
          <dgm:bulletEnabled val="1"/>
        </dgm:presLayoutVars>
      </dgm:prSet>
      <dgm:spPr/>
    </dgm:pt>
    <dgm:pt modelId="{BA86892B-A07F-EE4E-91D7-FAE373A127CD}" type="pres">
      <dgm:prSet presAssocID="{86FDF99F-43E1-834A-B279-ED0CC8EC3B65}" presName="sibTrans" presStyleLbl="bgSibTrans2D1" presStyleIdx="1" presStyleCnt="3"/>
      <dgm:spPr/>
    </dgm:pt>
    <dgm:pt modelId="{0E564E40-C602-3844-A7B2-1D2FA94F63DA}" type="pres">
      <dgm:prSet presAssocID="{C7E83729-E255-F74F-BB82-A51BD54091F2}" presName="compNode" presStyleCnt="0"/>
      <dgm:spPr/>
    </dgm:pt>
    <dgm:pt modelId="{8739427E-2CE2-FC4E-B8F9-96360A84E8B3}" type="pres">
      <dgm:prSet presAssocID="{C7E83729-E255-F74F-BB82-A51BD54091F2}" presName="dummyConnPt" presStyleCnt="0"/>
      <dgm:spPr/>
    </dgm:pt>
    <dgm:pt modelId="{D6A28DF9-34D4-D34C-9EC5-0E96605E2D26}" type="pres">
      <dgm:prSet presAssocID="{C7E83729-E255-F74F-BB82-A51BD54091F2}" presName="node" presStyleLbl="node1" presStyleIdx="2" presStyleCnt="4">
        <dgm:presLayoutVars>
          <dgm:bulletEnabled val="1"/>
        </dgm:presLayoutVars>
      </dgm:prSet>
      <dgm:spPr/>
    </dgm:pt>
    <dgm:pt modelId="{DFC2A53F-B1E8-354F-9F1F-3873E0F3F18A}" type="pres">
      <dgm:prSet presAssocID="{295F1644-0E1B-6D4A-8D29-015C49515C81}" presName="sibTrans" presStyleLbl="bgSibTrans2D1" presStyleIdx="2" presStyleCnt="3"/>
      <dgm:spPr/>
    </dgm:pt>
    <dgm:pt modelId="{2250EF3B-E7B6-394A-BCF5-11D4BE78D0A1}" type="pres">
      <dgm:prSet presAssocID="{76BE2808-83C0-EF45-B02E-D6537E3C3DB2}" presName="compNode" presStyleCnt="0"/>
      <dgm:spPr/>
    </dgm:pt>
    <dgm:pt modelId="{67A51A04-F9C8-9E4C-9F7E-BE41B3070D69}" type="pres">
      <dgm:prSet presAssocID="{76BE2808-83C0-EF45-B02E-D6537E3C3DB2}" presName="dummyConnPt" presStyleCnt="0"/>
      <dgm:spPr/>
    </dgm:pt>
    <dgm:pt modelId="{A5B96306-33BD-6546-9DFE-8145C677882E}" type="pres">
      <dgm:prSet presAssocID="{76BE2808-83C0-EF45-B02E-D6537E3C3DB2}" presName="node" presStyleLbl="node1" presStyleIdx="3" presStyleCnt="4">
        <dgm:presLayoutVars>
          <dgm:bulletEnabled val="1"/>
        </dgm:presLayoutVars>
      </dgm:prSet>
      <dgm:spPr/>
    </dgm:pt>
  </dgm:ptLst>
  <dgm:cxnLst>
    <dgm:cxn modelId="{2E190D11-1335-A84D-875E-60D0744ED849}" type="presOf" srcId="{C7E83729-E255-F74F-BB82-A51BD54091F2}" destId="{D6A28DF9-34D4-D34C-9EC5-0E96605E2D26}" srcOrd="0" destOrd="0" presId="urn:microsoft.com/office/officeart/2005/8/layout/bProcess4"/>
    <dgm:cxn modelId="{EE996A16-422E-7941-BC18-7822F6ABFF46}" type="presOf" srcId="{86FDF99F-43E1-834A-B279-ED0CC8EC3B65}" destId="{BA86892B-A07F-EE4E-91D7-FAE373A127CD}" srcOrd="0" destOrd="0" presId="urn:microsoft.com/office/officeart/2005/8/layout/bProcess4"/>
    <dgm:cxn modelId="{E567EF20-BA10-5742-81EA-1C92ECE6774E}" type="presOf" srcId="{76BE2808-83C0-EF45-B02E-D6537E3C3DB2}" destId="{A5B96306-33BD-6546-9DFE-8145C677882E}" srcOrd="0" destOrd="0" presId="urn:microsoft.com/office/officeart/2005/8/layout/bProcess4"/>
    <dgm:cxn modelId="{3877AA2D-8F7D-9747-A059-4797F5BBBA51}" srcId="{9F1902DD-7570-8845-B821-798CC1162A4D}" destId="{C6E7F80C-DD7F-9B42-B0EB-5715752E78FA}" srcOrd="1" destOrd="0" parTransId="{B620DA2D-B7DA-9B41-8BC9-2BD118AEE528}" sibTransId="{86FDF99F-43E1-834A-B279-ED0CC8EC3B65}"/>
    <dgm:cxn modelId="{3790916B-0AE2-694B-90A6-871A0D3929FE}" type="presOf" srcId="{0EA62693-D417-BD41-B6B0-4E1620360B57}" destId="{E27595B2-CE87-BD4A-BAA6-EA6848C84364}" srcOrd="0" destOrd="0" presId="urn:microsoft.com/office/officeart/2005/8/layout/bProcess4"/>
    <dgm:cxn modelId="{9BF97A6F-39FA-8245-9FD0-3C883B885DF5}" type="presOf" srcId="{C6E7F80C-DD7F-9B42-B0EB-5715752E78FA}" destId="{394BEB1D-C6AF-D543-81A6-CC360F526808}" srcOrd="0" destOrd="0" presId="urn:microsoft.com/office/officeart/2005/8/layout/bProcess4"/>
    <dgm:cxn modelId="{16F9A372-BF24-0A41-881B-9A7A3ACE8734}" srcId="{9F1902DD-7570-8845-B821-798CC1162A4D}" destId="{76BE2808-83C0-EF45-B02E-D6537E3C3DB2}" srcOrd="3" destOrd="0" parTransId="{AD3D67E8-F71F-664C-A0DE-683911897806}" sibTransId="{D4D31D34-814B-D940-A8F6-15330B1B78DE}"/>
    <dgm:cxn modelId="{A377BC84-D57E-0C47-A485-4F6D78C1720D}" type="presOf" srcId="{295F1644-0E1B-6D4A-8D29-015C49515C81}" destId="{DFC2A53F-B1E8-354F-9F1F-3873E0F3F18A}" srcOrd="0" destOrd="0" presId="urn:microsoft.com/office/officeart/2005/8/layout/bProcess4"/>
    <dgm:cxn modelId="{A114D289-E07E-3A4D-B807-C239232D3AC6}" srcId="{9F1902DD-7570-8845-B821-798CC1162A4D}" destId="{0EA62693-D417-BD41-B6B0-4E1620360B57}" srcOrd="0" destOrd="0" parTransId="{4442689B-65EC-5742-BD38-3861C7D93620}" sibTransId="{38937FB8-D15E-FA4C-921A-7AF2A70DF7C6}"/>
    <dgm:cxn modelId="{424B82CD-955E-D043-B58C-CFE0B3C37A79}" srcId="{9F1902DD-7570-8845-B821-798CC1162A4D}" destId="{C7E83729-E255-F74F-BB82-A51BD54091F2}" srcOrd="2" destOrd="0" parTransId="{4370E7AE-CC61-FB49-9692-8700D827664E}" sibTransId="{295F1644-0E1B-6D4A-8D29-015C49515C81}"/>
    <dgm:cxn modelId="{E0D9CAEC-1CC0-404C-9C97-A2DC2DC701E1}" type="presOf" srcId="{9F1902DD-7570-8845-B821-798CC1162A4D}" destId="{7334188F-9C32-C748-BFDD-267DBCF89E48}" srcOrd="0" destOrd="0" presId="urn:microsoft.com/office/officeart/2005/8/layout/bProcess4"/>
    <dgm:cxn modelId="{7DD0CAED-0AD7-0247-9BC6-DFC26083B355}" type="presOf" srcId="{38937FB8-D15E-FA4C-921A-7AF2A70DF7C6}" destId="{91230FA9-3DF1-CF4D-8B67-57EB51A9A25E}" srcOrd="0" destOrd="0" presId="urn:microsoft.com/office/officeart/2005/8/layout/bProcess4"/>
    <dgm:cxn modelId="{BE8C3ED0-2932-CD4E-8C74-2DC4D5DFE0C6}" type="presParOf" srcId="{7334188F-9C32-C748-BFDD-267DBCF89E48}" destId="{7778B54B-F66A-F641-81F0-0E8CF5F2F460}" srcOrd="0" destOrd="0" presId="urn:microsoft.com/office/officeart/2005/8/layout/bProcess4"/>
    <dgm:cxn modelId="{DA3EE4A8-C819-AF48-BE40-A2F28621ECAA}" type="presParOf" srcId="{7778B54B-F66A-F641-81F0-0E8CF5F2F460}" destId="{4F641D33-DA42-6A4C-A597-32E8D2C02119}" srcOrd="0" destOrd="0" presId="urn:microsoft.com/office/officeart/2005/8/layout/bProcess4"/>
    <dgm:cxn modelId="{437DCF05-64CD-FA49-A793-18D7B236CB98}" type="presParOf" srcId="{7778B54B-F66A-F641-81F0-0E8CF5F2F460}" destId="{E27595B2-CE87-BD4A-BAA6-EA6848C84364}" srcOrd="1" destOrd="0" presId="urn:microsoft.com/office/officeart/2005/8/layout/bProcess4"/>
    <dgm:cxn modelId="{C5C908BA-AC69-7743-A6BB-14FA2DC3835B}" type="presParOf" srcId="{7334188F-9C32-C748-BFDD-267DBCF89E48}" destId="{91230FA9-3DF1-CF4D-8B67-57EB51A9A25E}" srcOrd="1" destOrd="0" presId="urn:microsoft.com/office/officeart/2005/8/layout/bProcess4"/>
    <dgm:cxn modelId="{A139BC7B-B23A-8146-983F-A8A929FD496D}" type="presParOf" srcId="{7334188F-9C32-C748-BFDD-267DBCF89E48}" destId="{57BA9CA0-2555-3848-8E13-F4DD26DC9FC2}" srcOrd="2" destOrd="0" presId="urn:microsoft.com/office/officeart/2005/8/layout/bProcess4"/>
    <dgm:cxn modelId="{2B37F636-FA99-1A43-9835-AB61B92F214E}" type="presParOf" srcId="{57BA9CA0-2555-3848-8E13-F4DD26DC9FC2}" destId="{948F7C90-69E2-EF49-8382-49153F8A2F10}" srcOrd="0" destOrd="0" presId="urn:microsoft.com/office/officeart/2005/8/layout/bProcess4"/>
    <dgm:cxn modelId="{850FA09E-49FF-884F-95B4-569A18667D79}" type="presParOf" srcId="{57BA9CA0-2555-3848-8E13-F4DD26DC9FC2}" destId="{394BEB1D-C6AF-D543-81A6-CC360F526808}" srcOrd="1" destOrd="0" presId="urn:microsoft.com/office/officeart/2005/8/layout/bProcess4"/>
    <dgm:cxn modelId="{A40A0493-4023-5A45-91F7-C846EC53968E}" type="presParOf" srcId="{7334188F-9C32-C748-BFDD-267DBCF89E48}" destId="{BA86892B-A07F-EE4E-91D7-FAE373A127CD}" srcOrd="3" destOrd="0" presId="urn:microsoft.com/office/officeart/2005/8/layout/bProcess4"/>
    <dgm:cxn modelId="{6CE6EA36-EDA7-C94C-A654-F4F70DFA0D6B}" type="presParOf" srcId="{7334188F-9C32-C748-BFDD-267DBCF89E48}" destId="{0E564E40-C602-3844-A7B2-1D2FA94F63DA}" srcOrd="4" destOrd="0" presId="urn:microsoft.com/office/officeart/2005/8/layout/bProcess4"/>
    <dgm:cxn modelId="{3C97056E-E26C-284E-8947-DD53053D8346}" type="presParOf" srcId="{0E564E40-C602-3844-A7B2-1D2FA94F63DA}" destId="{8739427E-2CE2-FC4E-B8F9-96360A84E8B3}" srcOrd="0" destOrd="0" presId="urn:microsoft.com/office/officeart/2005/8/layout/bProcess4"/>
    <dgm:cxn modelId="{F8B1FE06-BBA1-504F-863F-227B23660631}" type="presParOf" srcId="{0E564E40-C602-3844-A7B2-1D2FA94F63DA}" destId="{D6A28DF9-34D4-D34C-9EC5-0E96605E2D26}" srcOrd="1" destOrd="0" presId="urn:microsoft.com/office/officeart/2005/8/layout/bProcess4"/>
    <dgm:cxn modelId="{1EE27AF2-A132-CE41-9CCA-DE799CA31E51}" type="presParOf" srcId="{7334188F-9C32-C748-BFDD-267DBCF89E48}" destId="{DFC2A53F-B1E8-354F-9F1F-3873E0F3F18A}" srcOrd="5" destOrd="0" presId="urn:microsoft.com/office/officeart/2005/8/layout/bProcess4"/>
    <dgm:cxn modelId="{3B4DA92D-6FE0-F540-BA16-866FF510877B}" type="presParOf" srcId="{7334188F-9C32-C748-BFDD-267DBCF89E48}" destId="{2250EF3B-E7B6-394A-BCF5-11D4BE78D0A1}" srcOrd="6" destOrd="0" presId="urn:microsoft.com/office/officeart/2005/8/layout/bProcess4"/>
    <dgm:cxn modelId="{4AC47946-4701-5847-BB7F-85DB1A3B1397}" type="presParOf" srcId="{2250EF3B-E7B6-394A-BCF5-11D4BE78D0A1}" destId="{67A51A04-F9C8-9E4C-9F7E-BE41B3070D69}" srcOrd="0" destOrd="0" presId="urn:microsoft.com/office/officeart/2005/8/layout/bProcess4"/>
    <dgm:cxn modelId="{86308C06-F177-7147-A708-E9F2CFA6FB75}" type="presParOf" srcId="{2250EF3B-E7B6-394A-BCF5-11D4BE78D0A1}" destId="{A5B96306-33BD-6546-9DFE-8145C677882E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5D7716-E7C2-ED48-84BB-D32D0925C7DC}" type="doc">
      <dgm:prSet loTypeId="urn:microsoft.com/office/officeart/2005/8/layout/vList5" loCatId="matrix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70A1C704-E6AF-6C4E-BD45-04E45945DBDF}">
      <dgm:prSet/>
      <dgm:spPr>
        <a:ln w="76200">
          <a:solidFill>
            <a:srgbClr val="FFC000"/>
          </a:solidFill>
          <a:prstDash val="solid"/>
        </a:ln>
      </dgm:spPr>
      <dgm:t>
        <a:bodyPr/>
        <a:lstStyle/>
        <a:p>
          <a:r>
            <a:rPr lang="ru-RU"/>
            <a:t>Правил в 1490–1436 гг. до н. э.</a:t>
          </a:r>
        </a:p>
      </dgm:t>
    </dgm:pt>
    <dgm:pt modelId="{8A8A3A37-6809-5949-8DCA-60448937E280}" type="parTrans" cxnId="{7EC2C207-8CCD-AD4A-A3F1-A118C365EC23}">
      <dgm:prSet/>
      <dgm:spPr/>
      <dgm:t>
        <a:bodyPr/>
        <a:lstStyle/>
        <a:p>
          <a:endParaRPr lang="ru-RU"/>
        </a:p>
      </dgm:t>
    </dgm:pt>
    <dgm:pt modelId="{3833B308-2ACA-0043-BF2C-FDA73FE585F6}" type="sibTrans" cxnId="{7EC2C207-8CCD-AD4A-A3F1-A118C365EC23}">
      <dgm:prSet/>
      <dgm:spPr/>
      <dgm:t>
        <a:bodyPr/>
        <a:lstStyle/>
        <a:p>
          <a:endParaRPr lang="ru-RU"/>
        </a:p>
      </dgm:t>
    </dgm:pt>
    <dgm:pt modelId="{8656ADFD-14B9-B94E-B9DC-3A066D7F92C4}">
      <dgm:prSet/>
      <dgm:spPr>
        <a:solidFill>
          <a:srgbClr val="FFC000">
            <a:alpha val="90000"/>
          </a:srgbClr>
        </a:solidFill>
        <a:ln w="38100">
          <a:solidFill>
            <a:srgbClr val="FFC000"/>
          </a:solidFill>
          <a:prstDash val="solid"/>
        </a:ln>
      </dgm:spPr>
      <dgm:t>
        <a:bodyPr/>
        <a:lstStyle/>
        <a:p>
          <a:r>
            <a:rPr lang="ru-RU" dirty="0"/>
            <a:t>Совершил 15 походов в Сирию и Палестину.</a:t>
          </a:r>
        </a:p>
      </dgm:t>
    </dgm:pt>
    <dgm:pt modelId="{5E380B0A-0DE1-D545-81F5-352F79E35604}" type="parTrans" cxnId="{01EBAB48-5529-8E42-999F-845604D68FD7}">
      <dgm:prSet/>
      <dgm:spPr/>
      <dgm:t>
        <a:bodyPr/>
        <a:lstStyle/>
        <a:p>
          <a:endParaRPr lang="ru-RU"/>
        </a:p>
      </dgm:t>
    </dgm:pt>
    <dgm:pt modelId="{595D728A-D04C-2840-877D-6B76DB8ED6B8}" type="sibTrans" cxnId="{01EBAB48-5529-8E42-999F-845604D68FD7}">
      <dgm:prSet/>
      <dgm:spPr/>
      <dgm:t>
        <a:bodyPr/>
        <a:lstStyle/>
        <a:p>
          <a:endParaRPr lang="ru-RU"/>
        </a:p>
      </dgm:t>
    </dgm:pt>
    <dgm:pt modelId="{1B510B9B-AF6E-EF4B-9943-7AA4583EEB17}">
      <dgm:prSet/>
      <dgm:spPr>
        <a:ln w="76200">
          <a:solidFill>
            <a:srgbClr val="FFC000"/>
          </a:solidFill>
          <a:prstDash val="solid"/>
        </a:ln>
      </dgm:spPr>
      <dgm:t>
        <a:bodyPr/>
        <a:lstStyle/>
        <a:p>
          <a:r>
            <a:rPr lang="ru-RU" dirty="0"/>
            <a:t>Разбил объединённое войско этих земель в битве при </a:t>
          </a:r>
          <a:r>
            <a:rPr lang="ru-RU" b="1" dirty="0" err="1"/>
            <a:t>Мегиддо</a:t>
          </a:r>
          <a:r>
            <a:rPr lang="ru-RU" dirty="0"/>
            <a:t>.</a:t>
          </a:r>
        </a:p>
      </dgm:t>
    </dgm:pt>
    <dgm:pt modelId="{5B5604A2-CD1F-A045-9207-200A5C435079}" type="parTrans" cxnId="{01D7507F-A0F5-5641-ACCB-86541E7812AF}">
      <dgm:prSet/>
      <dgm:spPr/>
      <dgm:t>
        <a:bodyPr/>
        <a:lstStyle/>
        <a:p>
          <a:endParaRPr lang="ru-RU"/>
        </a:p>
      </dgm:t>
    </dgm:pt>
    <dgm:pt modelId="{257BDE6B-6353-4949-9501-76CB1AD1E3AC}" type="sibTrans" cxnId="{01D7507F-A0F5-5641-ACCB-86541E7812AF}">
      <dgm:prSet/>
      <dgm:spPr/>
      <dgm:t>
        <a:bodyPr/>
        <a:lstStyle/>
        <a:p>
          <a:endParaRPr lang="ru-RU"/>
        </a:p>
      </dgm:t>
    </dgm:pt>
    <dgm:pt modelId="{F48CC776-39BF-5249-8602-FDBF2EB75279}">
      <dgm:prSet/>
      <dgm:spPr>
        <a:solidFill>
          <a:srgbClr val="FFC000">
            <a:alpha val="90000"/>
          </a:srgbClr>
        </a:solidFill>
        <a:ln w="38100">
          <a:solidFill>
            <a:srgbClr val="FFC000"/>
          </a:solidFill>
          <a:prstDash val="solid"/>
        </a:ln>
      </dgm:spPr>
      <dgm:t>
        <a:bodyPr/>
        <a:lstStyle/>
        <a:p>
          <a:r>
            <a:rPr lang="ru-RU" dirty="0"/>
            <a:t>Его владения простирались до реки Евфрат.</a:t>
          </a:r>
        </a:p>
      </dgm:t>
    </dgm:pt>
    <dgm:pt modelId="{B76C008E-D774-D549-BFCC-5523E94423AC}" type="parTrans" cxnId="{C3F50162-8AB9-254B-97F9-B3CD731C15E4}">
      <dgm:prSet/>
      <dgm:spPr/>
      <dgm:t>
        <a:bodyPr/>
        <a:lstStyle/>
        <a:p>
          <a:endParaRPr lang="ru-RU"/>
        </a:p>
      </dgm:t>
    </dgm:pt>
    <dgm:pt modelId="{9CD5AA10-A0B5-404F-A8E0-0B0580BA0BA3}" type="sibTrans" cxnId="{C3F50162-8AB9-254B-97F9-B3CD731C15E4}">
      <dgm:prSet/>
      <dgm:spPr/>
      <dgm:t>
        <a:bodyPr/>
        <a:lstStyle/>
        <a:p>
          <a:endParaRPr lang="ru-RU"/>
        </a:p>
      </dgm:t>
    </dgm:pt>
    <dgm:pt modelId="{E51F10BE-7216-554F-9508-AD9783399CE1}">
      <dgm:prSet/>
      <dgm:spPr>
        <a:ln w="76200">
          <a:solidFill>
            <a:srgbClr val="FFC000"/>
          </a:solidFill>
          <a:prstDash val="solid"/>
        </a:ln>
      </dgm:spPr>
      <dgm:t>
        <a:bodyPr/>
        <a:lstStyle/>
        <a:p>
          <a:r>
            <a:rPr lang="ru-RU" dirty="0"/>
            <a:t>Завоёванные народы платили дань: серебро, ткани, ковры, благовония, лес.</a:t>
          </a:r>
        </a:p>
      </dgm:t>
    </dgm:pt>
    <dgm:pt modelId="{7B388EFB-B145-294F-B99D-C245517C3677}" type="parTrans" cxnId="{D7316448-14C2-A844-BC3E-CF32DCC78813}">
      <dgm:prSet/>
      <dgm:spPr/>
      <dgm:t>
        <a:bodyPr/>
        <a:lstStyle/>
        <a:p>
          <a:endParaRPr lang="ru-RU"/>
        </a:p>
      </dgm:t>
    </dgm:pt>
    <dgm:pt modelId="{7986A64C-C20A-CE46-976F-9FED73A07799}" type="sibTrans" cxnId="{D7316448-14C2-A844-BC3E-CF32DCC78813}">
      <dgm:prSet/>
      <dgm:spPr/>
      <dgm:t>
        <a:bodyPr/>
        <a:lstStyle/>
        <a:p>
          <a:endParaRPr lang="ru-RU"/>
        </a:p>
      </dgm:t>
    </dgm:pt>
    <dgm:pt modelId="{8528C2F6-2A34-8B44-B14D-146D4F57864F}">
      <dgm:prSet/>
      <dgm:spPr>
        <a:solidFill>
          <a:srgbClr val="FFC000">
            <a:alpha val="90000"/>
          </a:srgbClr>
        </a:solidFill>
        <a:ln w="38100">
          <a:solidFill>
            <a:srgbClr val="FFC000"/>
          </a:solidFill>
          <a:prstDash val="solid"/>
        </a:ln>
      </dgm:spPr>
      <dgm:t>
        <a:bodyPr/>
        <a:lstStyle/>
        <a:p>
          <a:r>
            <a:rPr lang="ru-RU" dirty="0"/>
            <a:t>На юге расширил владения в богатой золотом </a:t>
          </a:r>
          <a:r>
            <a:rPr lang="ru-RU" b="1" dirty="0"/>
            <a:t>Нубии</a:t>
          </a:r>
          <a:r>
            <a:rPr lang="ru-RU" dirty="0"/>
            <a:t> – оттуда везли золото, чёрное дерево, слоновую кость.</a:t>
          </a:r>
        </a:p>
      </dgm:t>
    </dgm:pt>
    <dgm:pt modelId="{8F1B1781-EC89-2C43-A2FE-096619A05403}" type="parTrans" cxnId="{9A2295FB-92CE-0941-AFBB-7DAD827FA732}">
      <dgm:prSet/>
      <dgm:spPr/>
      <dgm:t>
        <a:bodyPr/>
        <a:lstStyle/>
        <a:p>
          <a:endParaRPr lang="ru-RU"/>
        </a:p>
      </dgm:t>
    </dgm:pt>
    <dgm:pt modelId="{6ADE4B97-0C06-6146-BCE8-64D7E6033E0D}" type="sibTrans" cxnId="{9A2295FB-92CE-0941-AFBB-7DAD827FA732}">
      <dgm:prSet/>
      <dgm:spPr/>
      <dgm:t>
        <a:bodyPr/>
        <a:lstStyle/>
        <a:p>
          <a:endParaRPr lang="ru-RU"/>
        </a:p>
      </dgm:t>
    </dgm:pt>
    <dgm:pt modelId="{C80DAC13-B667-484F-8FAE-AB55D2CBBB99}">
      <dgm:prSet/>
      <dgm:spPr>
        <a:ln w="76200">
          <a:solidFill>
            <a:srgbClr val="FFC000"/>
          </a:solidFill>
          <a:prstDash val="solid"/>
        </a:ln>
      </dgm:spPr>
      <dgm:t>
        <a:bodyPr/>
        <a:lstStyle/>
        <a:p>
          <a:r>
            <a:rPr lang="ru-RU"/>
            <a:t>Египет прославился богатством: говорили, что у фараонов золота столько же, сколько песка в пустыне.</a:t>
          </a:r>
        </a:p>
      </dgm:t>
    </dgm:pt>
    <dgm:pt modelId="{DE76544F-4202-054E-9B9D-E171EAACCF50}" type="parTrans" cxnId="{E5FB78A8-7A38-AF42-8F66-EF222212291F}">
      <dgm:prSet/>
      <dgm:spPr/>
      <dgm:t>
        <a:bodyPr/>
        <a:lstStyle/>
        <a:p>
          <a:endParaRPr lang="ru-RU"/>
        </a:p>
      </dgm:t>
    </dgm:pt>
    <dgm:pt modelId="{9FB98FDA-D69B-C84B-9307-BB95B2968A8A}" type="sibTrans" cxnId="{E5FB78A8-7A38-AF42-8F66-EF222212291F}">
      <dgm:prSet/>
      <dgm:spPr/>
      <dgm:t>
        <a:bodyPr/>
        <a:lstStyle/>
        <a:p>
          <a:endParaRPr lang="ru-RU"/>
        </a:p>
      </dgm:t>
    </dgm:pt>
    <dgm:pt modelId="{578BD6AF-A88A-F344-B687-1C59863B9EB0}" type="pres">
      <dgm:prSet presAssocID="{545D7716-E7C2-ED48-84BB-D32D0925C7DC}" presName="Name0" presStyleCnt="0">
        <dgm:presLayoutVars>
          <dgm:dir/>
          <dgm:animLvl val="lvl"/>
          <dgm:resizeHandles val="exact"/>
        </dgm:presLayoutVars>
      </dgm:prSet>
      <dgm:spPr/>
    </dgm:pt>
    <dgm:pt modelId="{FC8D454B-A294-0245-A9BA-4E7D9AD6E8AB}" type="pres">
      <dgm:prSet presAssocID="{70A1C704-E6AF-6C4E-BD45-04E45945DBDF}" presName="linNode" presStyleCnt="0"/>
      <dgm:spPr/>
    </dgm:pt>
    <dgm:pt modelId="{32CCE4FC-AEC3-DD41-99A5-38898E06CBA4}" type="pres">
      <dgm:prSet presAssocID="{70A1C704-E6AF-6C4E-BD45-04E45945DBDF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04A17DE3-E440-1744-8C2C-87AE178B75CB}" type="pres">
      <dgm:prSet presAssocID="{70A1C704-E6AF-6C4E-BD45-04E45945DBDF}" presName="descendantText" presStyleLbl="alignAccFollowNode1" presStyleIdx="0" presStyleCnt="3">
        <dgm:presLayoutVars>
          <dgm:bulletEnabled val="1"/>
        </dgm:presLayoutVars>
      </dgm:prSet>
      <dgm:spPr/>
    </dgm:pt>
    <dgm:pt modelId="{8EB2E484-2589-2A4B-9DED-C49E1ECCB31D}" type="pres">
      <dgm:prSet presAssocID="{3833B308-2ACA-0043-BF2C-FDA73FE585F6}" presName="sp" presStyleCnt="0"/>
      <dgm:spPr/>
    </dgm:pt>
    <dgm:pt modelId="{BE5B1654-13C4-0049-AA5B-73D0CB8A9F04}" type="pres">
      <dgm:prSet presAssocID="{1B510B9B-AF6E-EF4B-9943-7AA4583EEB17}" presName="linNode" presStyleCnt="0"/>
      <dgm:spPr/>
    </dgm:pt>
    <dgm:pt modelId="{E42AB20F-A14B-504B-9FD5-CEF48995AAD3}" type="pres">
      <dgm:prSet presAssocID="{1B510B9B-AF6E-EF4B-9943-7AA4583EEB17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F3CC2B0C-4678-1E4B-8949-45114E29462B}" type="pres">
      <dgm:prSet presAssocID="{1B510B9B-AF6E-EF4B-9943-7AA4583EEB17}" presName="descendantText" presStyleLbl="alignAccFollowNode1" presStyleIdx="1" presStyleCnt="3">
        <dgm:presLayoutVars>
          <dgm:bulletEnabled val="1"/>
        </dgm:presLayoutVars>
      </dgm:prSet>
      <dgm:spPr/>
    </dgm:pt>
    <dgm:pt modelId="{8AAFE564-3AEA-3149-89AD-7E3248D727C2}" type="pres">
      <dgm:prSet presAssocID="{257BDE6B-6353-4949-9501-76CB1AD1E3AC}" presName="sp" presStyleCnt="0"/>
      <dgm:spPr/>
    </dgm:pt>
    <dgm:pt modelId="{ECF304D2-92C8-FC40-90A9-70218AB535E9}" type="pres">
      <dgm:prSet presAssocID="{E51F10BE-7216-554F-9508-AD9783399CE1}" presName="linNode" presStyleCnt="0"/>
      <dgm:spPr/>
    </dgm:pt>
    <dgm:pt modelId="{815E1AE1-31FA-2A49-A8A9-A7B2E14F263D}" type="pres">
      <dgm:prSet presAssocID="{E51F10BE-7216-554F-9508-AD9783399CE1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599AFEB8-1B3B-E443-9100-651A19AE6BBD}" type="pres">
      <dgm:prSet presAssocID="{E51F10BE-7216-554F-9508-AD9783399CE1}" presName="descendantText" presStyleLbl="alignAccFollowNode1" presStyleIdx="2" presStyleCnt="3">
        <dgm:presLayoutVars>
          <dgm:bulletEnabled val="1"/>
        </dgm:presLayoutVars>
      </dgm:prSet>
      <dgm:spPr/>
    </dgm:pt>
    <dgm:pt modelId="{9C90D482-6DF3-804C-A038-BA5B4DA17009}" type="pres">
      <dgm:prSet presAssocID="{7986A64C-C20A-CE46-976F-9FED73A07799}" presName="sp" presStyleCnt="0"/>
      <dgm:spPr/>
    </dgm:pt>
    <dgm:pt modelId="{19D46131-E054-4D44-B4BC-31AEEABEAAAE}" type="pres">
      <dgm:prSet presAssocID="{C80DAC13-B667-484F-8FAE-AB55D2CBBB99}" presName="linNode" presStyleCnt="0"/>
      <dgm:spPr/>
    </dgm:pt>
    <dgm:pt modelId="{072532C4-AD5A-4848-A81B-7786FE5B8E2B}" type="pres">
      <dgm:prSet presAssocID="{C80DAC13-B667-484F-8FAE-AB55D2CBBB99}" presName="parentText" presStyleLbl="node1" presStyleIdx="3" presStyleCnt="4" custScaleX="277778">
        <dgm:presLayoutVars>
          <dgm:chMax val="1"/>
          <dgm:bulletEnabled val="1"/>
        </dgm:presLayoutVars>
      </dgm:prSet>
      <dgm:spPr/>
    </dgm:pt>
  </dgm:ptLst>
  <dgm:cxnLst>
    <dgm:cxn modelId="{7EC2C207-8CCD-AD4A-A3F1-A118C365EC23}" srcId="{545D7716-E7C2-ED48-84BB-D32D0925C7DC}" destId="{70A1C704-E6AF-6C4E-BD45-04E45945DBDF}" srcOrd="0" destOrd="0" parTransId="{8A8A3A37-6809-5949-8DCA-60448937E280}" sibTransId="{3833B308-2ACA-0043-BF2C-FDA73FE585F6}"/>
    <dgm:cxn modelId="{70AD590F-05EA-3E4C-891F-FAE34F6B3180}" type="presOf" srcId="{1B510B9B-AF6E-EF4B-9943-7AA4583EEB17}" destId="{E42AB20F-A14B-504B-9FD5-CEF48995AAD3}" srcOrd="0" destOrd="0" presId="urn:microsoft.com/office/officeart/2005/8/layout/vList5"/>
    <dgm:cxn modelId="{68D09910-BFE5-B741-A7BE-16665A40A370}" type="presOf" srcId="{F48CC776-39BF-5249-8602-FDBF2EB75279}" destId="{F3CC2B0C-4678-1E4B-8949-45114E29462B}" srcOrd="0" destOrd="0" presId="urn:microsoft.com/office/officeart/2005/8/layout/vList5"/>
    <dgm:cxn modelId="{883C2C48-5FA0-FA4A-8BFA-D9BD20CEF1BB}" type="presOf" srcId="{E51F10BE-7216-554F-9508-AD9783399CE1}" destId="{815E1AE1-31FA-2A49-A8A9-A7B2E14F263D}" srcOrd="0" destOrd="0" presId="urn:microsoft.com/office/officeart/2005/8/layout/vList5"/>
    <dgm:cxn modelId="{D7316448-14C2-A844-BC3E-CF32DCC78813}" srcId="{545D7716-E7C2-ED48-84BB-D32D0925C7DC}" destId="{E51F10BE-7216-554F-9508-AD9783399CE1}" srcOrd="2" destOrd="0" parTransId="{7B388EFB-B145-294F-B99D-C245517C3677}" sibTransId="{7986A64C-C20A-CE46-976F-9FED73A07799}"/>
    <dgm:cxn modelId="{01EBAB48-5529-8E42-999F-845604D68FD7}" srcId="{70A1C704-E6AF-6C4E-BD45-04E45945DBDF}" destId="{8656ADFD-14B9-B94E-B9DC-3A066D7F92C4}" srcOrd="0" destOrd="0" parTransId="{5E380B0A-0DE1-D545-81F5-352F79E35604}" sibTransId="{595D728A-D04C-2840-877D-6B76DB8ED6B8}"/>
    <dgm:cxn modelId="{C3F50162-8AB9-254B-97F9-B3CD731C15E4}" srcId="{1B510B9B-AF6E-EF4B-9943-7AA4583EEB17}" destId="{F48CC776-39BF-5249-8602-FDBF2EB75279}" srcOrd="0" destOrd="0" parTransId="{B76C008E-D774-D549-BFCC-5523E94423AC}" sibTransId="{9CD5AA10-A0B5-404F-A8E0-0B0580BA0BA3}"/>
    <dgm:cxn modelId="{1155A975-0456-5348-989E-B6C86DC6417C}" type="presOf" srcId="{C80DAC13-B667-484F-8FAE-AB55D2CBBB99}" destId="{072532C4-AD5A-4848-A81B-7786FE5B8E2B}" srcOrd="0" destOrd="0" presId="urn:microsoft.com/office/officeart/2005/8/layout/vList5"/>
    <dgm:cxn modelId="{01D7507F-A0F5-5641-ACCB-86541E7812AF}" srcId="{545D7716-E7C2-ED48-84BB-D32D0925C7DC}" destId="{1B510B9B-AF6E-EF4B-9943-7AA4583EEB17}" srcOrd="1" destOrd="0" parTransId="{5B5604A2-CD1F-A045-9207-200A5C435079}" sibTransId="{257BDE6B-6353-4949-9501-76CB1AD1E3AC}"/>
    <dgm:cxn modelId="{C2DD9F9A-74B2-8C4D-9B40-1CCB6AA65F36}" type="presOf" srcId="{545D7716-E7C2-ED48-84BB-D32D0925C7DC}" destId="{578BD6AF-A88A-F344-B687-1C59863B9EB0}" srcOrd="0" destOrd="0" presId="urn:microsoft.com/office/officeart/2005/8/layout/vList5"/>
    <dgm:cxn modelId="{C525FF9C-B985-9245-AFDB-994C720A7382}" type="presOf" srcId="{8656ADFD-14B9-B94E-B9DC-3A066D7F92C4}" destId="{04A17DE3-E440-1744-8C2C-87AE178B75CB}" srcOrd="0" destOrd="0" presId="urn:microsoft.com/office/officeart/2005/8/layout/vList5"/>
    <dgm:cxn modelId="{E5FB78A8-7A38-AF42-8F66-EF222212291F}" srcId="{545D7716-E7C2-ED48-84BB-D32D0925C7DC}" destId="{C80DAC13-B667-484F-8FAE-AB55D2CBBB99}" srcOrd="3" destOrd="0" parTransId="{DE76544F-4202-054E-9B9D-E171EAACCF50}" sibTransId="{9FB98FDA-D69B-C84B-9307-BB95B2968A8A}"/>
    <dgm:cxn modelId="{B28128CE-479E-064F-B45C-F98E00E690DF}" type="presOf" srcId="{70A1C704-E6AF-6C4E-BD45-04E45945DBDF}" destId="{32CCE4FC-AEC3-DD41-99A5-38898E06CBA4}" srcOrd="0" destOrd="0" presId="urn:microsoft.com/office/officeart/2005/8/layout/vList5"/>
    <dgm:cxn modelId="{2199C3EE-5CA5-8C41-9346-381B9EF495C4}" type="presOf" srcId="{8528C2F6-2A34-8B44-B14D-146D4F57864F}" destId="{599AFEB8-1B3B-E443-9100-651A19AE6BBD}" srcOrd="0" destOrd="0" presId="urn:microsoft.com/office/officeart/2005/8/layout/vList5"/>
    <dgm:cxn modelId="{9A2295FB-92CE-0941-AFBB-7DAD827FA732}" srcId="{E51F10BE-7216-554F-9508-AD9783399CE1}" destId="{8528C2F6-2A34-8B44-B14D-146D4F57864F}" srcOrd="0" destOrd="0" parTransId="{8F1B1781-EC89-2C43-A2FE-096619A05403}" sibTransId="{6ADE4B97-0C06-6146-BCE8-64D7E6033E0D}"/>
    <dgm:cxn modelId="{811CCB39-9998-D749-8E6A-AB84EC6860A3}" type="presParOf" srcId="{578BD6AF-A88A-F344-B687-1C59863B9EB0}" destId="{FC8D454B-A294-0245-A9BA-4E7D9AD6E8AB}" srcOrd="0" destOrd="0" presId="urn:microsoft.com/office/officeart/2005/8/layout/vList5"/>
    <dgm:cxn modelId="{1D35224D-2BEB-E64D-A946-A9C92FA05412}" type="presParOf" srcId="{FC8D454B-A294-0245-A9BA-4E7D9AD6E8AB}" destId="{32CCE4FC-AEC3-DD41-99A5-38898E06CBA4}" srcOrd="0" destOrd="0" presId="urn:microsoft.com/office/officeart/2005/8/layout/vList5"/>
    <dgm:cxn modelId="{BCB0F087-FB0C-C34B-803D-7E402BA445EE}" type="presParOf" srcId="{FC8D454B-A294-0245-A9BA-4E7D9AD6E8AB}" destId="{04A17DE3-E440-1744-8C2C-87AE178B75CB}" srcOrd="1" destOrd="0" presId="urn:microsoft.com/office/officeart/2005/8/layout/vList5"/>
    <dgm:cxn modelId="{F016AB32-AD79-5A47-B2CE-971B7DE78AB7}" type="presParOf" srcId="{578BD6AF-A88A-F344-B687-1C59863B9EB0}" destId="{8EB2E484-2589-2A4B-9DED-C49E1ECCB31D}" srcOrd="1" destOrd="0" presId="urn:microsoft.com/office/officeart/2005/8/layout/vList5"/>
    <dgm:cxn modelId="{9801488A-290B-4E41-9801-2537E661AB93}" type="presParOf" srcId="{578BD6AF-A88A-F344-B687-1C59863B9EB0}" destId="{BE5B1654-13C4-0049-AA5B-73D0CB8A9F04}" srcOrd="2" destOrd="0" presId="urn:microsoft.com/office/officeart/2005/8/layout/vList5"/>
    <dgm:cxn modelId="{2B9D5591-1A0A-4440-8B6F-87276D81BBD0}" type="presParOf" srcId="{BE5B1654-13C4-0049-AA5B-73D0CB8A9F04}" destId="{E42AB20F-A14B-504B-9FD5-CEF48995AAD3}" srcOrd="0" destOrd="0" presId="urn:microsoft.com/office/officeart/2005/8/layout/vList5"/>
    <dgm:cxn modelId="{FEC1A3A2-CB86-EC41-85A4-759EAFB8ADE8}" type="presParOf" srcId="{BE5B1654-13C4-0049-AA5B-73D0CB8A9F04}" destId="{F3CC2B0C-4678-1E4B-8949-45114E29462B}" srcOrd="1" destOrd="0" presId="urn:microsoft.com/office/officeart/2005/8/layout/vList5"/>
    <dgm:cxn modelId="{37B5514B-DE55-DC42-837F-A9FA76051062}" type="presParOf" srcId="{578BD6AF-A88A-F344-B687-1C59863B9EB0}" destId="{8AAFE564-3AEA-3149-89AD-7E3248D727C2}" srcOrd="3" destOrd="0" presId="urn:microsoft.com/office/officeart/2005/8/layout/vList5"/>
    <dgm:cxn modelId="{840657FA-8585-2647-B1E2-83629DC2B289}" type="presParOf" srcId="{578BD6AF-A88A-F344-B687-1C59863B9EB0}" destId="{ECF304D2-92C8-FC40-90A9-70218AB535E9}" srcOrd="4" destOrd="0" presId="urn:microsoft.com/office/officeart/2005/8/layout/vList5"/>
    <dgm:cxn modelId="{DD6706A4-7A34-A04E-83FC-0EDC29BE9EF5}" type="presParOf" srcId="{ECF304D2-92C8-FC40-90A9-70218AB535E9}" destId="{815E1AE1-31FA-2A49-A8A9-A7B2E14F263D}" srcOrd="0" destOrd="0" presId="urn:microsoft.com/office/officeart/2005/8/layout/vList5"/>
    <dgm:cxn modelId="{A0ABFAC8-684E-AF4C-977E-DE6AC7CCA4AD}" type="presParOf" srcId="{ECF304D2-92C8-FC40-90A9-70218AB535E9}" destId="{599AFEB8-1B3B-E443-9100-651A19AE6BBD}" srcOrd="1" destOrd="0" presId="urn:microsoft.com/office/officeart/2005/8/layout/vList5"/>
    <dgm:cxn modelId="{90E56EC3-045B-F04B-A51B-6E2AC7BBD252}" type="presParOf" srcId="{578BD6AF-A88A-F344-B687-1C59863B9EB0}" destId="{9C90D482-6DF3-804C-A038-BA5B4DA17009}" srcOrd="5" destOrd="0" presId="urn:microsoft.com/office/officeart/2005/8/layout/vList5"/>
    <dgm:cxn modelId="{293F889D-AA51-FB49-82DA-DBC7363FC732}" type="presParOf" srcId="{578BD6AF-A88A-F344-B687-1C59863B9EB0}" destId="{19D46131-E054-4D44-B4BC-31AEEABEAAAE}" srcOrd="6" destOrd="0" presId="urn:microsoft.com/office/officeart/2005/8/layout/vList5"/>
    <dgm:cxn modelId="{BFB32865-E383-A14F-A34D-FDCF76A07867}" type="presParOf" srcId="{19D46131-E054-4D44-B4BC-31AEEABEAAAE}" destId="{072532C4-AD5A-4848-A81B-7786FE5B8E2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45D7716-E7C2-ED48-84BB-D32D0925C7DC}" type="doc">
      <dgm:prSet loTypeId="urn:microsoft.com/office/officeart/2005/8/layout/vList5" loCatId="matrix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70A1C704-E6AF-6C4E-BD45-04E45945DBDF}">
      <dgm:prSet/>
      <dgm:spPr>
        <a:ln w="76200">
          <a:solidFill>
            <a:srgbClr val="FFC000"/>
          </a:solidFill>
          <a:prstDash val="solid"/>
        </a:ln>
      </dgm:spPr>
      <dgm:t>
        <a:bodyPr/>
        <a:lstStyle/>
        <a:p>
          <a:r>
            <a:rPr lang="ru-RU"/>
            <a:t>Правил ок. 1290–1223 гг. до н. э.</a:t>
          </a:r>
          <a:endParaRPr lang="ru-RU" dirty="0"/>
        </a:p>
      </dgm:t>
    </dgm:pt>
    <dgm:pt modelId="{8A8A3A37-6809-5949-8DCA-60448937E280}" type="parTrans" cxnId="{7EC2C207-8CCD-AD4A-A3F1-A118C365EC23}">
      <dgm:prSet/>
      <dgm:spPr/>
      <dgm:t>
        <a:bodyPr/>
        <a:lstStyle/>
        <a:p>
          <a:endParaRPr lang="ru-RU"/>
        </a:p>
      </dgm:t>
    </dgm:pt>
    <dgm:pt modelId="{3833B308-2ACA-0043-BF2C-FDA73FE585F6}" type="sibTrans" cxnId="{7EC2C207-8CCD-AD4A-A3F1-A118C365EC23}">
      <dgm:prSet/>
      <dgm:spPr/>
      <dgm:t>
        <a:bodyPr/>
        <a:lstStyle/>
        <a:p>
          <a:endParaRPr lang="ru-RU"/>
        </a:p>
      </dgm:t>
    </dgm:pt>
    <dgm:pt modelId="{ACF8C10A-FF5E-354A-B3C7-4EABE9DA5746}">
      <dgm:prSet/>
      <dgm:spPr>
        <a:solidFill>
          <a:srgbClr val="FFC000">
            <a:alpha val="90000"/>
          </a:srgbClr>
        </a:solidFill>
        <a:ln w="76200">
          <a:solidFill>
            <a:srgbClr val="FFC000"/>
          </a:solidFill>
        </a:ln>
      </dgm:spPr>
      <dgm:t>
        <a:bodyPr/>
        <a:lstStyle/>
        <a:p>
          <a:r>
            <a:rPr lang="ru-RU" dirty="0"/>
            <a:t>Воевал с </a:t>
          </a:r>
          <a:r>
            <a:rPr lang="ru-RU" b="1" dirty="0"/>
            <a:t>Хеттским царством</a:t>
          </a:r>
          <a:r>
            <a:rPr lang="ru-RU" dirty="0"/>
            <a:t> за земли Сирии и Палестины.</a:t>
          </a:r>
        </a:p>
      </dgm:t>
    </dgm:pt>
    <dgm:pt modelId="{26E868C9-E6A9-1848-9ACA-AAB83D887D7C}" type="parTrans" cxnId="{0949B3BA-B186-2D43-BAED-46DF00503FCB}">
      <dgm:prSet/>
      <dgm:spPr/>
      <dgm:t>
        <a:bodyPr/>
        <a:lstStyle/>
        <a:p>
          <a:endParaRPr lang="ru-RU"/>
        </a:p>
      </dgm:t>
    </dgm:pt>
    <dgm:pt modelId="{E5FA87F6-F55F-3A46-8D2E-06485C9B67B0}" type="sibTrans" cxnId="{0949B3BA-B186-2D43-BAED-46DF00503FCB}">
      <dgm:prSet/>
      <dgm:spPr/>
      <dgm:t>
        <a:bodyPr/>
        <a:lstStyle/>
        <a:p>
          <a:endParaRPr lang="ru-RU"/>
        </a:p>
      </dgm:t>
    </dgm:pt>
    <dgm:pt modelId="{17CB600F-BED9-0D49-9EBD-056541F85A15}">
      <dgm:prSet/>
      <dgm:spPr>
        <a:ln w="76200">
          <a:solidFill>
            <a:srgbClr val="FFC000"/>
          </a:solidFill>
        </a:ln>
      </dgm:spPr>
      <dgm:t>
        <a:bodyPr/>
        <a:lstStyle/>
        <a:p>
          <a:r>
            <a:rPr lang="ru-RU"/>
            <a:t>Знаменитое сражение – битва при </a:t>
          </a:r>
          <a:r>
            <a:rPr lang="ru-RU" b="1"/>
            <a:t>Кадеше</a:t>
          </a:r>
          <a:r>
            <a:rPr lang="ru-RU"/>
            <a:t>.</a:t>
          </a:r>
          <a:endParaRPr lang="ru-RU" dirty="0"/>
        </a:p>
      </dgm:t>
    </dgm:pt>
    <dgm:pt modelId="{EC2F9C29-8CE3-FC42-A0A7-0071A0AB2A75}" type="parTrans" cxnId="{C323DD01-EC91-2644-B3EE-E268971DD0D8}">
      <dgm:prSet/>
      <dgm:spPr/>
      <dgm:t>
        <a:bodyPr/>
        <a:lstStyle/>
        <a:p>
          <a:endParaRPr lang="ru-RU"/>
        </a:p>
      </dgm:t>
    </dgm:pt>
    <dgm:pt modelId="{D85DC027-86E5-4C41-8981-FE2DA978D7B4}" type="sibTrans" cxnId="{C323DD01-EC91-2644-B3EE-E268971DD0D8}">
      <dgm:prSet/>
      <dgm:spPr/>
      <dgm:t>
        <a:bodyPr/>
        <a:lstStyle/>
        <a:p>
          <a:endParaRPr lang="ru-RU"/>
        </a:p>
      </dgm:t>
    </dgm:pt>
    <dgm:pt modelId="{F2F11ED6-4596-714D-98C8-E968F78C3722}">
      <dgm:prSet/>
      <dgm:spPr>
        <a:solidFill>
          <a:srgbClr val="FFC000">
            <a:alpha val="90000"/>
          </a:srgbClr>
        </a:solidFill>
        <a:ln w="76200">
          <a:solidFill>
            <a:srgbClr val="FFC000"/>
          </a:solidFill>
        </a:ln>
      </dgm:spPr>
      <dgm:t>
        <a:bodyPr/>
        <a:lstStyle/>
        <a:p>
          <a:r>
            <a:rPr lang="ru-RU" dirty="0"/>
            <a:t>Хетты ворвались в лагерь египтян, но Рамсес </a:t>
          </a:r>
          <a:r>
            <a:rPr lang="en" dirty="0"/>
            <a:t>II </a:t>
          </a:r>
          <a:r>
            <a:rPr lang="ru-RU" dirty="0"/>
            <a:t>лично встал на колесницу и вдохновил воинов.</a:t>
          </a:r>
        </a:p>
      </dgm:t>
    </dgm:pt>
    <dgm:pt modelId="{BBFCE248-51E3-C546-8FD2-20ABD4C4B577}" type="parTrans" cxnId="{2F1EBB22-6F2A-BF46-9AC0-ADF4C2EC3AAC}">
      <dgm:prSet/>
      <dgm:spPr/>
      <dgm:t>
        <a:bodyPr/>
        <a:lstStyle/>
        <a:p>
          <a:endParaRPr lang="ru-RU"/>
        </a:p>
      </dgm:t>
    </dgm:pt>
    <dgm:pt modelId="{35CB3AB4-3A08-054C-A93C-57847D376E9E}" type="sibTrans" cxnId="{2F1EBB22-6F2A-BF46-9AC0-ADF4C2EC3AAC}">
      <dgm:prSet/>
      <dgm:spPr/>
      <dgm:t>
        <a:bodyPr/>
        <a:lstStyle/>
        <a:p>
          <a:endParaRPr lang="ru-RU"/>
        </a:p>
      </dgm:t>
    </dgm:pt>
    <dgm:pt modelId="{E08F533F-7870-3142-981D-9A91B47D1059}">
      <dgm:prSet/>
      <dgm:spPr>
        <a:ln w="76200">
          <a:solidFill>
            <a:srgbClr val="FFC000"/>
          </a:solidFill>
        </a:ln>
      </dgm:spPr>
      <dgm:t>
        <a:bodyPr/>
        <a:lstStyle/>
        <a:p>
          <a:r>
            <a:rPr lang="ru-RU" dirty="0"/>
            <a:t>В итоге был заключён </a:t>
          </a:r>
          <a:r>
            <a:rPr lang="ru-RU" b="1" dirty="0"/>
            <a:t>мирный договор</a:t>
          </a:r>
          <a:r>
            <a:rPr lang="ru-RU" dirty="0"/>
            <a:t>:</a:t>
          </a:r>
        </a:p>
      </dgm:t>
    </dgm:pt>
    <dgm:pt modelId="{A9392E4C-63DF-5448-92E8-D696B9E133D5}" type="parTrans" cxnId="{BABDCC04-6106-E948-A525-596B4E07BBED}">
      <dgm:prSet/>
      <dgm:spPr/>
      <dgm:t>
        <a:bodyPr/>
        <a:lstStyle/>
        <a:p>
          <a:endParaRPr lang="ru-RU"/>
        </a:p>
      </dgm:t>
    </dgm:pt>
    <dgm:pt modelId="{F9AAD951-C8C1-EF44-B14F-7BEC4E3436EA}" type="sibTrans" cxnId="{BABDCC04-6106-E948-A525-596B4E07BBED}">
      <dgm:prSet/>
      <dgm:spPr/>
      <dgm:t>
        <a:bodyPr/>
        <a:lstStyle/>
        <a:p>
          <a:endParaRPr lang="ru-RU"/>
        </a:p>
      </dgm:t>
    </dgm:pt>
    <dgm:pt modelId="{E47C6928-906C-C446-9F8E-CC64015E9068}">
      <dgm:prSet/>
      <dgm:spPr>
        <a:ln w="76200">
          <a:solidFill>
            <a:srgbClr val="FFC000"/>
          </a:solidFill>
        </a:ln>
      </dgm:spPr>
      <dgm:t>
        <a:bodyPr/>
        <a:lstStyle/>
        <a:p>
          <a:r>
            <a:rPr lang="ru-RU" dirty="0"/>
            <a:t>При Рамсесе </a:t>
          </a:r>
          <a:r>
            <a:rPr lang="en" dirty="0"/>
            <a:t>II </a:t>
          </a:r>
          <a:r>
            <a:rPr lang="ru-RU" dirty="0"/>
            <a:t>велось грандиозное строительство: оросительные сооружения, новые города (Пер-Рамсес), храмы в Египте и Нубии (например, храм в Абу-</a:t>
          </a:r>
          <a:r>
            <a:rPr lang="ru-RU" dirty="0" err="1"/>
            <a:t>Симбеле</a:t>
          </a:r>
          <a:r>
            <a:rPr lang="ru-RU" dirty="0"/>
            <a:t>).</a:t>
          </a:r>
        </a:p>
      </dgm:t>
    </dgm:pt>
    <dgm:pt modelId="{EA020731-8F3E-BE43-9895-10D82262C3CB}" type="parTrans" cxnId="{EC159BE6-2E7D-E743-99E5-E109723E159B}">
      <dgm:prSet/>
      <dgm:spPr/>
      <dgm:t>
        <a:bodyPr/>
        <a:lstStyle/>
        <a:p>
          <a:endParaRPr lang="ru-RU"/>
        </a:p>
      </dgm:t>
    </dgm:pt>
    <dgm:pt modelId="{3F86F3C5-B7A3-9642-9F1C-552FE9C9F1DC}" type="sibTrans" cxnId="{EC159BE6-2E7D-E743-99E5-E109723E159B}">
      <dgm:prSet/>
      <dgm:spPr/>
      <dgm:t>
        <a:bodyPr/>
        <a:lstStyle/>
        <a:p>
          <a:endParaRPr lang="ru-RU"/>
        </a:p>
      </dgm:t>
    </dgm:pt>
    <dgm:pt modelId="{756DF148-6667-834F-98B4-F6478CD068DD}">
      <dgm:prSet/>
      <dgm:spPr>
        <a:solidFill>
          <a:srgbClr val="FFC000">
            <a:alpha val="90000"/>
          </a:srgbClr>
        </a:solidFill>
        <a:ln w="76200">
          <a:solidFill>
            <a:srgbClr val="FFC000"/>
          </a:solidFill>
        </a:ln>
      </dgm:spPr>
      <dgm:t>
        <a:bodyPr/>
        <a:lstStyle/>
        <a:p>
          <a:r>
            <a:rPr lang="ru-RU" dirty="0"/>
            <a:t>Сирия осталась за хеттами, а Палестина и часть Финикии – за Египтом.</a:t>
          </a:r>
        </a:p>
      </dgm:t>
    </dgm:pt>
    <dgm:pt modelId="{37F521DC-D6B0-1249-8E9F-72582F5B0D94}" type="parTrans" cxnId="{0F94A5EC-9E40-E742-A2C0-FAA95938975A}">
      <dgm:prSet/>
      <dgm:spPr/>
      <dgm:t>
        <a:bodyPr/>
        <a:lstStyle/>
        <a:p>
          <a:endParaRPr lang="ru-RU"/>
        </a:p>
      </dgm:t>
    </dgm:pt>
    <dgm:pt modelId="{CCE8E6E0-43F7-6A4D-AB6D-5A22008A3CAE}" type="sibTrans" cxnId="{0F94A5EC-9E40-E742-A2C0-FAA95938975A}">
      <dgm:prSet/>
      <dgm:spPr/>
      <dgm:t>
        <a:bodyPr/>
        <a:lstStyle/>
        <a:p>
          <a:endParaRPr lang="ru-RU"/>
        </a:p>
      </dgm:t>
    </dgm:pt>
    <dgm:pt modelId="{578BD6AF-A88A-F344-B687-1C59863B9EB0}" type="pres">
      <dgm:prSet presAssocID="{545D7716-E7C2-ED48-84BB-D32D0925C7DC}" presName="Name0" presStyleCnt="0">
        <dgm:presLayoutVars>
          <dgm:dir/>
          <dgm:animLvl val="lvl"/>
          <dgm:resizeHandles val="exact"/>
        </dgm:presLayoutVars>
      </dgm:prSet>
      <dgm:spPr/>
    </dgm:pt>
    <dgm:pt modelId="{FC8D454B-A294-0245-A9BA-4E7D9AD6E8AB}" type="pres">
      <dgm:prSet presAssocID="{70A1C704-E6AF-6C4E-BD45-04E45945DBDF}" presName="linNode" presStyleCnt="0"/>
      <dgm:spPr/>
    </dgm:pt>
    <dgm:pt modelId="{32CCE4FC-AEC3-DD41-99A5-38898E06CBA4}" type="pres">
      <dgm:prSet presAssocID="{70A1C704-E6AF-6C4E-BD45-04E45945DBDF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61A0459E-FFEA-8542-821C-3F0FC3E318D3}" type="pres">
      <dgm:prSet presAssocID="{70A1C704-E6AF-6C4E-BD45-04E45945DBDF}" presName="descendantText" presStyleLbl="alignAccFollowNode1" presStyleIdx="0" presStyleCnt="3">
        <dgm:presLayoutVars>
          <dgm:bulletEnabled val="1"/>
        </dgm:presLayoutVars>
      </dgm:prSet>
      <dgm:spPr/>
    </dgm:pt>
    <dgm:pt modelId="{8EB2E484-2589-2A4B-9DED-C49E1ECCB31D}" type="pres">
      <dgm:prSet presAssocID="{3833B308-2ACA-0043-BF2C-FDA73FE585F6}" presName="sp" presStyleCnt="0"/>
      <dgm:spPr/>
    </dgm:pt>
    <dgm:pt modelId="{30B5663D-18E2-A64F-8D23-D7177BB4A408}" type="pres">
      <dgm:prSet presAssocID="{17CB600F-BED9-0D49-9EBD-056541F85A15}" presName="linNode" presStyleCnt="0"/>
      <dgm:spPr/>
    </dgm:pt>
    <dgm:pt modelId="{F96F2C01-E6A0-1443-B87F-07517132BD9F}" type="pres">
      <dgm:prSet presAssocID="{17CB600F-BED9-0D49-9EBD-056541F85A15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7B8B78AE-A7F8-B24C-B20B-61287F9070AD}" type="pres">
      <dgm:prSet presAssocID="{17CB600F-BED9-0D49-9EBD-056541F85A15}" presName="descendantText" presStyleLbl="alignAccFollowNode1" presStyleIdx="1" presStyleCnt="3">
        <dgm:presLayoutVars>
          <dgm:bulletEnabled val="1"/>
        </dgm:presLayoutVars>
      </dgm:prSet>
      <dgm:spPr/>
    </dgm:pt>
    <dgm:pt modelId="{3C5A2816-CAE2-E64A-A11A-3BB11391AC16}" type="pres">
      <dgm:prSet presAssocID="{D85DC027-86E5-4C41-8981-FE2DA978D7B4}" presName="sp" presStyleCnt="0"/>
      <dgm:spPr/>
    </dgm:pt>
    <dgm:pt modelId="{AE8839A0-474E-C94D-8E8E-2FA92B8F3D8E}" type="pres">
      <dgm:prSet presAssocID="{E08F533F-7870-3142-981D-9A91B47D1059}" presName="linNode" presStyleCnt="0"/>
      <dgm:spPr/>
    </dgm:pt>
    <dgm:pt modelId="{67096C12-7642-824B-B55B-CDF27095C8BE}" type="pres">
      <dgm:prSet presAssocID="{E08F533F-7870-3142-981D-9A91B47D1059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7BDF99B2-F106-3647-B216-C7B3549552EB}" type="pres">
      <dgm:prSet presAssocID="{E08F533F-7870-3142-981D-9A91B47D1059}" presName="descendantText" presStyleLbl="alignAccFollowNode1" presStyleIdx="2" presStyleCnt="3">
        <dgm:presLayoutVars>
          <dgm:bulletEnabled val="1"/>
        </dgm:presLayoutVars>
      </dgm:prSet>
      <dgm:spPr/>
    </dgm:pt>
    <dgm:pt modelId="{A0E7E873-99FB-BE4B-95D0-11FA5ADD7742}" type="pres">
      <dgm:prSet presAssocID="{F9AAD951-C8C1-EF44-B14F-7BEC4E3436EA}" presName="sp" presStyleCnt="0"/>
      <dgm:spPr/>
    </dgm:pt>
    <dgm:pt modelId="{36657ECB-E5FA-DE4E-8C41-B790D975F6E1}" type="pres">
      <dgm:prSet presAssocID="{E47C6928-906C-C446-9F8E-CC64015E9068}" presName="linNode" presStyleCnt="0"/>
      <dgm:spPr/>
    </dgm:pt>
    <dgm:pt modelId="{3061E2B2-E6D9-DA49-90C4-C811F881B392}" type="pres">
      <dgm:prSet presAssocID="{E47C6928-906C-C446-9F8E-CC64015E9068}" presName="parentText" presStyleLbl="node1" presStyleIdx="3" presStyleCnt="4" custScaleX="277778">
        <dgm:presLayoutVars>
          <dgm:chMax val="1"/>
          <dgm:bulletEnabled val="1"/>
        </dgm:presLayoutVars>
      </dgm:prSet>
      <dgm:spPr/>
    </dgm:pt>
  </dgm:ptLst>
  <dgm:cxnLst>
    <dgm:cxn modelId="{C323DD01-EC91-2644-B3EE-E268971DD0D8}" srcId="{545D7716-E7C2-ED48-84BB-D32D0925C7DC}" destId="{17CB600F-BED9-0D49-9EBD-056541F85A15}" srcOrd="1" destOrd="0" parTransId="{EC2F9C29-8CE3-FC42-A0A7-0071A0AB2A75}" sibTransId="{D85DC027-86E5-4C41-8981-FE2DA978D7B4}"/>
    <dgm:cxn modelId="{BABDCC04-6106-E948-A525-596B4E07BBED}" srcId="{545D7716-E7C2-ED48-84BB-D32D0925C7DC}" destId="{E08F533F-7870-3142-981D-9A91B47D1059}" srcOrd="2" destOrd="0" parTransId="{A9392E4C-63DF-5448-92E8-D696B9E133D5}" sibTransId="{F9AAD951-C8C1-EF44-B14F-7BEC4E3436EA}"/>
    <dgm:cxn modelId="{7EC2C207-8CCD-AD4A-A3F1-A118C365EC23}" srcId="{545D7716-E7C2-ED48-84BB-D32D0925C7DC}" destId="{70A1C704-E6AF-6C4E-BD45-04E45945DBDF}" srcOrd="0" destOrd="0" parTransId="{8A8A3A37-6809-5949-8DCA-60448937E280}" sibTransId="{3833B308-2ACA-0043-BF2C-FDA73FE585F6}"/>
    <dgm:cxn modelId="{2F1EBB22-6F2A-BF46-9AC0-ADF4C2EC3AAC}" srcId="{17CB600F-BED9-0D49-9EBD-056541F85A15}" destId="{F2F11ED6-4596-714D-98C8-E968F78C3722}" srcOrd="0" destOrd="0" parTransId="{BBFCE248-51E3-C546-8FD2-20ABD4C4B577}" sibTransId="{35CB3AB4-3A08-054C-A93C-57847D376E9E}"/>
    <dgm:cxn modelId="{836D3A32-BC8C-504F-91CA-69D5C664CDBF}" type="presOf" srcId="{756DF148-6667-834F-98B4-F6478CD068DD}" destId="{7BDF99B2-F106-3647-B216-C7B3549552EB}" srcOrd="0" destOrd="0" presId="urn:microsoft.com/office/officeart/2005/8/layout/vList5"/>
    <dgm:cxn modelId="{F00FDA52-028E-4840-B5EA-CA6B57FA3C4C}" type="presOf" srcId="{ACF8C10A-FF5E-354A-B3C7-4EABE9DA5746}" destId="{61A0459E-FFEA-8542-821C-3F0FC3E318D3}" srcOrd="0" destOrd="0" presId="urn:microsoft.com/office/officeart/2005/8/layout/vList5"/>
    <dgm:cxn modelId="{68AA0990-BE93-DF4A-AAE3-A521BB1EB67D}" type="presOf" srcId="{E47C6928-906C-C446-9F8E-CC64015E9068}" destId="{3061E2B2-E6D9-DA49-90C4-C811F881B392}" srcOrd="0" destOrd="0" presId="urn:microsoft.com/office/officeart/2005/8/layout/vList5"/>
    <dgm:cxn modelId="{C2DD9F9A-74B2-8C4D-9B40-1CCB6AA65F36}" type="presOf" srcId="{545D7716-E7C2-ED48-84BB-D32D0925C7DC}" destId="{578BD6AF-A88A-F344-B687-1C59863B9EB0}" srcOrd="0" destOrd="0" presId="urn:microsoft.com/office/officeart/2005/8/layout/vList5"/>
    <dgm:cxn modelId="{A58025A9-0542-CD4D-AC48-7EC819DD4490}" type="presOf" srcId="{17CB600F-BED9-0D49-9EBD-056541F85A15}" destId="{F96F2C01-E6A0-1443-B87F-07517132BD9F}" srcOrd="0" destOrd="0" presId="urn:microsoft.com/office/officeart/2005/8/layout/vList5"/>
    <dgm:cxn modelId="{0949B3BA-B186-2D43-BAED-46DF00503FCB}" srcId="{70A1C704-E6AF-6C4E-BD45-04E45945DBDF}" destId="{ACF8C10A-FF5E-354A-B3C7-4EABE9DA5746}" srcOrd="0" destOrd="0" parTransId="{26E868C9-E6A9-1848-9ACA-AAB83D887D7C}" sibTransId="{E5FA87F6-F55F-3A46-8D2E-06485C9B67B0}"/>
    <dgm:cxn modelId="{B28128CE-479E-064F-B45C-F98E00E690DF}" type="presOf" srcId="{70A1C704-E6AF-6C4E-BD45-04E45945DBDF}" destId="{32CCE4FC-AEC3-DD41-99A5-38898E06CBA4}" srcOrd="0" destOrd="0" presId="urn:microsoft.com/office/officeart/2005/8/layout/vList5"/>
    <dgm:cxn modelId="{10D096D5-4660-0749-9F4F-52DF83F29D0E}" type="presOf" srcId="{F2F11ED6-4596-714D-98C8-E968F78C3722}" destId="{7B8B78AE-A7F8-B24C-B20B-61287F9070AD}" srcOrd="0" destOrd="0" presId="urn:microsoft.com/office/officeart/2005/8/layout/vList5"/>
    <dgm:cxn modelId="{DE44ABD9-8112-714E-BE40-65CD3DEE9D48}" type="presOf" srcId="{E08F533F-7870-3142-981D-9A91B47D1059}" destId="{67096C12-7642-824B-B55B-CDF27095C8BE}" srcOrd="0" destOrd="0" presId="urn:microsoft.com/office/officeart/2005/8/layout/vList5"/>
    <dgm:cxn modelId="{EC159BE6-2E7D-E743-99E5-E109723E159B}" srcId="{545D7716-E7C2-ED48-84BB-D32D0925C7DC}" destId="{E47C6928-906C-C446-9F8E-CC64015E9068}" srcOrd="3" destOrd="0" parTransId="{EA020731-8F3E-BE43-9895-10D82262C3CB}" sibTransId="{3F86F3C5-B7A3-9642-9F1C-552FE9C9F1DC}"/>
    <dgm:cxn modelId="{0F94A5EC-9E40-E742-A2C0-FAA95938975A}" srcId="{E08F533F-7870-3142-981D-9A91B47D1059}" destId="{756DF148-6667-834F-98B4-F6478CD068DD}" srcOrd="0" destOrd="0" parTransId="{37F521DC-D6B0-1249-8E9F-72582F5B0D94}" sibTransId="{CCE8E6E0-43F7-6A4D-AB6D-5A22008A3CAE}"/>
    <dgm:cxn modelId="{811CCB39-9998-D749-8E6A-AB84EC6860A3}" type="presParOf" srcId="{578BD6AF-A88A-F344-B687-1C59863B9EB0}" destId="{FC8D454B-A294-0245-A9BA-4E7D9AD6E8AB}" srcOrd="0" destOrd="0" presId="urn:microsoft.com/office/officeart/2005/8/layout/vList5"/>
    <dgm:cxn modelId="{1D35224D-2BEB-E64D-A946-A9C92FA05412}" type="presParOf" srcId="{FC8D454B-A294-0245-A9BA-4E7D9AD6E8AB}" destId="{32CCE4FC-AEC3-DD41-99A5-38898E06CBA4}" srcOrd="0" destOrd="0" presId="urn:microsoft.com/office/officeart/2005/8/layout/vList5"/>
    <dgm:cxn modelId="{70375779-F98F-024B-8636-01810C3F9D45}" type="presParOf" srcId="{FC8D454B-A294-0245-A9BA-4E7D9AD6E8AB}" destId="{61A0459E-FFEA-8542-821C-3F0FC3E318D3}" srcOrd="1" destOrd="0" presId="urn:microsoft.com/office/officeart/2005/8/layout/vList5"/>
    <dgm:cxn modelId="{F016AB32-AD79-5A47-B2CE-971B7DE78AB7}" type="presParOf" srcId="{578BD6AF-A88A-F344-B687-1C59863B9EB0}" destId="{8EB2E484-2589-2A4B-9DED-C49E1ECCB31D}" srcOrd="1" destOrd="0" presId="urn:microsoft.com/office/officeart/2005/8/layout/vList5"/>
    <dgm:cxn modelId="{5E254A16-B2CB-1A47-BBB0-D1F4BFBECACD}" type="presParOf" srcId="{578BD6AF-A88A-F344-B687-1C59863B9EB0}" destId="{30B5663D-18E2-A64F-8D23-D7177BB4A408}" srcOrd="2" destOrd="0" presId="urn:microsoft.com/office/officeart/2005/8/layout/vList5"/>
    <dgm:cxn modelId="{7CB14FAF-208E-D54F-8F30-D2D30D9D93BC}" type="presParOf" srcId="{30B5663D-18E2-A64F-8D23-D7177BB4A408}" destId="{F96F2C01-E6A0-1443-B87F-07517132BD9F}" srcOrd="0" destOrd="0" presId="urn:microsoft.com/office/officeart/2005/8/layout/vList5"/>
    <dgm:cxn modelId="{3EED0200-071F-B341-8E5F-C99FD3FF6D54}" type="presParOf" srcId="{30B5663D-18E2-A64F-8D23-D7177BB4A408}" destId="{7B8B78AE-A7F8-B24C-B20B-61287F9070AD}" srcOrd="1" destOrd="0" presId="urn:microsoft.com/office/officeart/2005/8/layout/vList5"/>
    <dgm:cxn modelId="{7D55459E-6E5D-C74E-AD0E-E6895E5DD1C8}" type="presParOf" srcId="{578BD6AF-A88A-F344-B687-1C59863B9EB0}" destId="{3C5A2816-CAE2-E64A-A11A-3BB11391AC16}" srcOrd="3" destOrd="0" presId="urn:microsoft.com/office/officeart/2005/8/layout/vList5"/>
    <dgm:cxn modelId="{03ED8166-C709-3347-AED2-B701279C1496}" type="presParOf" srcId="{578BD6AF-A88A-F344-B687-1C59863B9EB0}" destId="{AE8839A0-474E-C94D-8E8E-2FA92B8F3D8E}" srcOrd="4" destOrd="0" presId="urn:microsoft.com/office/officeart/2005/8/layout/vList5"/>
    <dgm:cxn modelId="{02CDE791-E2F5-8440-B4AF-66B0C144AE57}" type="presParOf" srcId="{AE8839A0-474E-C94D-8E8E-2FA92B8F3D8E}" destId="{67096C12-7642-824B-B55B-CDF27095C8BE}" srcOrd="0" destOrd="0" presId="urn:microsoft.com/office/officeart/2005/8/layout/vList5"/>
    <dgm:cxn modelId="{9DC34C2B-F6DC-CE4E-A9F1-C0931D34011E}" type="presParOf" srcId="{AE8839A0-474E-C94D-8E8E-2FA92B8F3D8E}" destId="{7BDF99B2-F106-3647-B216-C7B3549552EB}" srcOrd="1" destOrd="0" presId="urn:microsoft.com/office/officeart/2005/8/layout/vList5"/>
    <dgm:cxn modelId="{8169924C-7F43-714F-BEB2-1A9E01F04CFC}" type="presParOf" srcId="{578BD6AF-A88A-F344-B687-1C59863B9EB0}" destId="{A0E7E873-99FB-BE4B-95D0-11FA5ADD7742}" srcOrd="5" destOrd="0" presId="urn:microsoft.com/office/officeart/2005/8/layout/vList5"/>
    <dgm:cxn modelId="{AF1A8247-5D32-0245-B5F1-BBC2E053B9AE}" type="presParOf" srcId="{578BD6AF-A88A-F344-B687-1C59863B9EB0}" destId="{36657ECB-E5FA-DE4E-8C41-B790D975F6E1}" srcOrd="6" destOrd="0" presId="urn:microsoft.com/office/officeart/2005/8/layout/vList5"/>
    <dgm:cxn modelId="{C33D3577-E42A-9E43-B859-2775E74B07B8}" type="presParOf" srcId="{36657ECB-E5FA-DE4E-8C41-B790D975F6E1}" destId="{3061E2B2-E6D9-DA49-90C4-C811F881B39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44258DA-36F6-7648-B11E-2A3D66B459A3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DD369A42-6FF8-F54D-8CFC-8A5C72377499}">
      <dgm:prSet/>
      <dgm:spPr>
        <a:ln w="57150">
          <a:solidFill>
            <a:srgbClr val="FFC000"/>
          </a:solidFill>
          <a:extLst>
            <a:ext uri="{C807C97D-BFC1-408E-A445-0C87EB9F89A2}">
              <ask:lineSketchStyleProps xmlns:ask="http://schemas.microsoft.com/office/drawing/2018/sketchyshapes">
                <ask:type>
                  <ask:lineSketchScribble/>
                </ask:type>
              </ask:lineSketchStyleProps>
            </a:ext>
          </a:extLst>
        </a:ln>
      </dgm:spPr>
      <dgm:t>
        <a:bodyPr/>
        <a:lstStyle/>
        <a:p>
          <a:r>
            <a:rPr lang="ru-RU" dirty="0"/>
            <a:t>Применение бронзовых орудий труда и новых технологий укрепило хозяйство.</a:t>
          </a:r>
        </a:p>
      </dgm:t>
    </dgm:pt>
    <dgm:pt modelId="{AC2EF5A3-87C5-7F49-A1E3-1AA8172740D9}" type="parTrans" cxnId="{7E9E58E8-272B-6F4D-87E7-03307C693D86}">
      <dgm:prSet/>
      <dgm:spPr/>
      <dgm:t>
        <a:bodyPr/>
        <a:lstStyle/>
        <a:p>
          <a:endParaRPr lang="ru-RU"/>
        </a:p>
      </dgm:t>
    </dgm:pt>
    <dgm:pt modelId="{F255F05B-E390-D449-9FCA-3F1FAB0E1166}" type="sibTrans" cxnId="{7E9E58E8-272B-6F4D-87E7-03307C693D86}">
      <dgm:prSet/>
      <dgm:spPr/>
      <dgm:t>
        <a:bodyPr/>
        <a:lstStyle/>
        <a:p>
          <a:endParaRPr lang="ru-RU"/>
        </a:p>
      </dgm:t>
    </dgm:pt>
    <dgm:pt modelId="{4553B7A1-069B-B94F-931D-A31BB975FE37}">
      <dgm:prSet/>
      <dgm:spPr>
        <a:ln w="57150">
          <a:solidFill>
            <a:srgbClr val="FFC000"/>
          </a:solidFill>
          <a:extLst>
            <a:ext uri="{C807C97D-BFC1-408E-A445-0C87EB9F89A2}">
              <ask:lineSketchStyleProps xmlns:ask="http://schemas.microsoft.com/office/drawing/2018/sketchyshapes">
                <ask:type>
                  <ask:lineSketchScribble/>
                </ask:type>
              </ask:lineSketchStyleProps>
            </a:ext>
          </a:extLst>
        </a:ln>
      </dgm:spPr>
      <dgm:t>
        <a:bodyPr/>
        <a:lstStyle/>
        <a:p>
          <a:r>
            <a:rPr lang="ru-RU"/>
            <a:t>Египетская армия стала регулярной и получила отряды боевых колесниц.</a:t>
          </a:r>
        </a:p>
      </dgm:t>
    </dgm:pt>
    <dgm:pt modelId="{873A9593-1D65-DF49-AF52-197C6CB0EAA3}" type="parTrans" cxnId="{EFA9B28A-4C9A-284F-9C18-4B489018FBD6}">
      <dgm:prSet/>
      <dgm:spPr/>
      <dgm:t>
        <a:bodyPr/>
        <a:lstStyle/>
        <a:p>
          <a:endParaRPr lang="ru-RU"/>
        </a:p>
      </dgm:t>
    </dgm:pt>
    <dgm:pt modelId="{2C5F2C1E-3306-F846-8743-C847308EB990}" type="sibTrans" cxnId="{EFA9B28A-4C9A-284F-9C18-4B489018FBD6}">
      <dgm:prSet/>
      <dgm:spPr/>
      <dgm:t>
        <a:bodyPr/>
        <a:lstStyle/>
        <a:p>
          <a:endParaRPr lang="ru-RU"/>
        </a:p>
      </dgm:t>
    </dgm:pt>
    <dgm:pt modelId="{9A4D2D65-01DB-AF47-8187-25002B561B03}">
      <dgm:prSet/>
      <dgm:spPr>
        <a:ln w="57150">
          <a:solidFill>
            <a:srgbClr val="FFC000"/>
          </a:solidFill>
          <a:extLst>
            <a:ext uri="{C807C97D-BFC1-408E-A445-0C87EB9F89A2}">
              <ask:lineSketchStyleProps xmlns:ask="http://schemas.microsoft.com/office/drawing/2018/sketchyshapes">
                <ask:type>
                  <ask:lineSketchScribble/>
                </ask:type>
              </ask:lineSketchStyleProps>
            </a:ext>
          </a:extLst>
        </a:ln>
      </dgm:spPr>
      <dgm:t>
        <a:bodyPr/>
        <a:lstStyle/>
        <a:p>
          <a:r>
            <a:rPr lang="ru-RU"/>
            <a:t>При Тутмосе </a:t>
          </a:r>
          <a:r>
            <a:rPr lang="en-US"/>
            <a:t>III </a:t>
          </a:r>
          <a:r>
            <a:rPr lang="ru-RU"/>
            <a:t>Египет достиг наибольшей силы, его владения расширились от Нубии до Евфрата.</a:t>
          </a:r>
        </a:p>
      </dgm:t>
    </dgm:pt>
    <dgm:pt modelId="{39022C5E-F1C4-354A-8C73-629050B270B9}" type="parTrans" cxnId="{7F8BA2AA-C2B0-8F48-8B41-8269F2C69FB1}">
      <dgm:prSet/>
      <dgm:spPr/>
      <dgm:t>
        <a:bodyPr/>
        <a:lstStyle/>
        <a:p>
          <a:endParaRPr lang="ru-RU"/>
        </a:p>
      </dgm:t>
    </dgm:pt>
    <dgm:pt modelId="{6D569921-D234-824B-A9B2-4C5C12E1752D}" type="sibTrans" cxnId="{7F8BA2AA-C2B0-8F48-8B41-8269F2C69FB1}">
      <dgm:prSet/>
      <dgm:spPr/>
      <dgm:t>
        <a:bodyPr/>
        <a:lstStyle/>
        <a:p>
          <a:endParaRPr lang="ru-RU"/>
        </a:p>
      </dgm:t>
    </dgm:pt>
    <dgm:pt modelId="{8BD3F40F-6BA7-CD4E-9FE3-A35EB7954D41}">
      <dgm:prSet/>
      <dgm:spPr>
        <a:ln w="57150">
          <a:solidFill>
            <a:srgbClr val="FFC000"/>
          </a:solidFill>
          <a:extLst>
            <a:ext uri="{C807C97D-BFC1-408E-A445-0C87EB9F89A2}">
              <ask:lineSketchStyleProps xmlns:ask="http://schemas.microsoft.com/office/drawing/2018/sketchyshapes">
                <ask:type>
                  <ask:lineSketchScribble/>
                </ask:type>
              </ask:lineSketchStyleProps>
            </a:ext>
          </a:extLst>
        </a:ln>
      </dgm:spPr>
      <dgm:t>
        <a:bodyPr/>
        <a:lstStyle/>
        <a:p>
          <a:r>
            <a:rPr lang="ru-RU"/>
            <a:t>При Рамсесе </a:t>
          </a:r>
          <a:r>
            <a:rPr lang="en-US"/>
            <a:t>II </a:t>
          </a:r>
          <a:r>
            <a:rPr lang="ru-RU"/>
            <a:t>Египет вел войны с хеттами, заключил мир и пережил период процветания.</a:t>
          </a:r>
        </a:p>
      </dgm:t>
    </dgm:pt>
    <dgm:pt modelId="{80BDCE41-099A-4F41-83B5-DA734C1256FC}" type="parTrans" cxnId="{1470BBCB-18F8-1D4F-B3F5-EAC841B00F61}">
      <dgm:prSet/>
      <dgm:spPr/>
      <dgm:t>
        <a:bodyPr/>
        <a:lstStyle/>
        <a:p>
          <a:endParaRPr lang="ru-RU"/>
        </a:p>
      </dgm:t>
    </dgm:pt>
    <dgm:pt modelId="{B41A77DC-C998-254E-BEA7-64213A652011}" type="sibTrans" cxnId="{1470BBCB-18F8-1D4F-B3F5-EAC841B00F61}">
      <dgm:prSet/>
      <dgm:spPr/>
      <dgm:t>
        <a:bodyPr/>
        <a:lstStyle/>
        <a:p>
          <a:endParaRPr lang="ru-RU"/>
        </a:p>
      </dgm:t>
    </dgm:pt>
    <dgm:pt modelId="{97186534-D9C5-EA46-8AD6-F69859E8B414}">
      <dgm:prSet/>
      <dgm:spPr>
        <a:ln w="57150">
          <a:solidFill>
            <a:srgbClr val="FFC000"/>
          </a:solidFill>
          <a:extLst>
            <a:ext uri="{C807C97D-BFC1-408E-A445-0C87EB9F89A2}">
              <ask:lineSketchStyleProps xmlns:ask="http://schemas.microsoft.com/office/drawing/2018/sketchyshapes">
                <ask:type>
                  <ask:lineSketchScribble/>
                </ask:type>
              </ask:lineSketchStyleProps>
            </a:ext>
          </a:extLst>
        </a:ln>
      </dgm:spPr>
      <dgm:t>
        <a:bodyPr/>
        <a:lstStyle/>
        <a:p>
          <a:r>
            <a:rPr lang="ru-RU"/>
            <a:t>Время правления великих фараонов называют </a:t>
          </a:r>
          <a:r>
            <a:rPr lang="ru-RU" b="1"/>
            <a:t>«золотым веком» Древнего Египта</a:t>
          </a:r>
          <a:r>
            <a:rPr lang="ru-RU"/>
            <a:t>.</a:t>
          </a:r>
        </a:p>
      </dgm:t>
    </dgm:pt>
    <dgm:pt modelId="{415988B0-FCE6-134D-869F-6DEFF03E5797}" type="parTrans" cxnId="{A3FEA996-56D4-CC4F-A5B3-A0D7F52FA455}">
      <dgm:prSet/>
      <dgm:spPr/>
      <dgm:t>
        <a:bodyPr/>
        <a:lstStyle/>
        <a:p>
          <a:endParaRPr lang="ru-RU"/>
        </a:p>
      </dgm:t>
    </dgm:pt>
    <dgm:pt modelId="{F7DF18FF-3490-A04D-8253-139E2F07D3D4}" type="sibTrans" cxnId="{A3FEA996-56D4-CC4F-A5B3-A0D7F52FA455}">
      <dgm:prSet/>
      <dgm:spPr/>
      <dgm:t>
        <a:bodyPr/>
        <a:lstStyle/>
        <a:p>
          <a:endParaRPr lang="ru-RU"/>
        </a:p>
      </dgm:t>
    </dgm:pt>
    <dgm:pt modelId="{5FD71CCC-FE02-AB4A-ACC1-46A441A24CB1}" type="pres">
      <dgm:prSet presAssocID="{C44258DA-36F6-7648-B11E-2A3D66B459A3}" presName="linear" presStyleCnt="0">
        <dgm:presLayoutVars>
          <dgm:animLvl val="lvl"/>
          <dgm:resizeHandles val="exact"/>
        </dgm:presLayoutVars>
      </dgm:prSet>
      <dgm:spPr/>
    </dgm:pt>
    <dgm:pt modelId="{E68553CE-F91D-7441-B05D-DBDD4EE050B9}" type="pres">
      <dgm:prSet presAssocID="{DD369A42-6FF8-F54D-8CFC-8A5C7237749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4B56731-7F53-B143-B154-18D2356D83EF}" type="pres">
      <dgm:prSet presAssocID="{F255F05B-E390-D449-9FCA-3F1FAB0E1166}" presName="spacer" presStyleCnt="0"/>
      <dgm:spPr/>
    </dgm:pt>
    <dgm:pt modelId="{A76B710C-3C08-9848-B59F-1E402DA73D07}" type="pres">
      <dgm:prSet presAssocID="{4553B7A1-069B-B94F-931D-A31BB975FE3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935DD08-9CB4-A445-ADC3-7237AD3802CA}" type="pres">
      <dgm:prSet presAssocID="{2C5F2C1E-3306-F846-8743-C847308EB990}" presName="spacer" presStyleCnt="0"/>
      <dgm:spPr/>
    </dgm:pt>
    <dgm:pt modelId="{D2AF71C5-9210-8542-B7B7-7E1FF7ECAAC4}" type="pres">
      <dgm:prSet presAssocID="{9A4D2D65-01DB-AF47-8187-25002B561B0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7CD9EBE-73EF-FC44-BB04-380071A23706}" type="pres">
      <dgm:prSet presAssocID="{6D569921-D234-824B-A9B2-4C5C12E1752D}" presName="spacer" presStyleCnt="0"/>
      <dgm:spPr/>
    </dgm:pt>
    <dgm:pt modelId="{4BA4AB8B-4FC8-9E4F-AC30-391347594F10}" type="pres">
      <dgm:prSet presAssocID="{8BD3F40F-6BA7-CD4E-9FE3-A35EB7954D4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33B33D4-5383-094C-8647-B6234C49E822}" type="pres">
      <dgm:prSet presAssocID="{B41A77DC-C998-254E-BEA7-64213A652011}" presName="spacer" presStyleCnt="0"/>
      <dgm:spPr/>
    </dgm:pt>
    <dgm:pt modelId="{7B3CE3B0-4CDA-DE49-851B-6323EBB07BA3}" type="pres">
      <dgm:prSet presAssocID="{97186534-D9C5-EA46-8AD6-F69859E8B41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491D208-5C0D-8547-9A5F-73EAB5007A9F}" type="presOf" srcId="{97186534-D9C5-EA46-8AD6-F69859E8B414}" destId="{7B3CE3B0-4CDA-DE49-851B-6323EBB07BA3}" srcOrd="0" destOrd="0" presId="urn:microsoft.com/office/officeart/2005/8/layout/vList2"/>
    <dgm:cxn modelId="{54932E1F-FF4D-6D43-AC13-F1508919E9EC}" type="presOf" srcId="{8BD3F40F-6BA7-CD4E-9FE3-A35EB7954D41}" destId="{4BA4AB8B-4FC8-9E4F-AC30-391347594F10}" srcOrd="0" destOrd="0" presId="urn:microsoft.com/office/officeart/2005/8/layout/vList2"/>
    <dgm:cxn modelId="{4D09CD21-7784-2545-B759-640E91DA16FB}" type="presOf" srcId="{DD369A42-6FF8-F54D-8CFC-8A5C72377499}" destId="{E68553CE-F91D-7441-B05D-DBDD4EE050B9}" srcOrd="0" destOrd="0" presId="urn:microsoft.com/office/officeart/2005/8/layout/vList2"/>
    <dgm:cxn modelId="{F7E73D56-B872-004E-B59C-B1A8CC6FEBFD}" type="presOf" srcId="{9A4D2D65-01DB-AF47-8187-25002B561B03}" destId="{D2AF71C5-9210-8542-B7B7-7E1FF7ECAAC4}" srcOrd="0" destOrd="0" presId="urn:microsoft.com/office/officeart/2005/8/layout/vList2"/>
    <dgm:cxn modelId="{E2C7065F-D4A8-A347-8C36-FABE50CAC895}" type="presOf" srcId="{C44258DA-36F6-7648-B11E-2A3D66B459A3}" destId="{5FD71CCC-FE02-AB4A-ACC1-46A441A24CB1}" srcOrd="0" destOrd="0" presId="urn:microsoft.com/office/officeart/2005/8/layout/vList2"/>
    <dgm:cxn modelId="{EFA9B28A-4C9A-284F-9C18-4B489018FBD6}" srcId="{C44258DA-36F6-7648-B11E-2A3D66B459A3}" destId="{4553B7A1-069B-B94F-931D-A31BB975FE37}" srcOrd="1" destOrd="0" parTransId="{873A9593-1D65-DF49-AF52-197C6CB0EAA3}" sibTransId="{2C5F2C1E-3306-F846-8743-C847308EB990}"/>
    <dgm:cxn modelId="{A3FEA996-56D4-CC4F-A5B3-A0D7F52FA455}" srcId="{C44258DA-36F6-7648-B11E-2A3D66B459A3}" destId="{97186534-D9C5-EA46-8AD6-F69859E8B414}" srcOrd="4" destOrd="0" parTransId="{415988B0-FCE6-134D-869F-6DEFF03E5797}" sibTransId="{F7DF18FF-3490-A04D-8253-139E2F07D3D4}"/>
    <dgm:cxn modelId="{CFF342A6-ECB6-614A-A669-831D402E5E8C}" type="presOf" srcId="{4553B7A1-069B-B94F-931D-A31BB975FE37}" destId="{A76B710C-3C08-9848-B59F-1E402DA73D07}" srcOrd="0" destOrd="0" presId="urn:microsoft.com/office/officeart/2005/8/layout/vList2"/>
    <dgm:cxn modelId="{7F8BA2AA-C2B0-8F48-8B41-8269F2C69FB1}" srcId="{C44258DA-36F6-7648-B11E-2A3D66B459A3}" destId="{9A4D2D65-01DB-AF47-8187-25002B561B03}" srcOrd="2" destOrd="0" parTransId="{39022C5E-F1C4-354A-8C73-629050B270B9}" sibTransId="{6D569921-D234-824B-A9B2-4C5C12E1752D}"/>
    <dgm:cxn modelId="{1470BBCB-18F8-1D4F-B3F5-EAC841B00F61}" srcId="{C44258DA-36F6-7648-B11E-2A3D66B459A3}" destId="{8BD3F40F-6BA7-CD4E-9FE3-A35EB7954D41}" srcOrd="3" destOrd="0" parTransId="{80BDCE41-099A-4F41-83B5-DA734C1256FC}" sibTransId="{B41A77DC-C998-254E-BEA7-64213A652011}"/>
    <dgm:cxn modelId="{7E9E58E8-272B-6F4D-87E7-03307C693D86}" srcId="{C44258DA-36F6-7648-B11E-2A3D66B459A3}" destId="{DD369A42-6FF8-F54D-8CFC-8A5C72377499}" srcOrd="0" destOrd="0" parTransId="{AC2EF5A3-87C5-7F49-A1E3-1AA8172740D9}" sibTransId="{F255F05B-E390-D449-9FCA-3F1FAB0E1166}"/>
    <dgm:cxn modelId="{620D5F0F-F096-2C43-9530-E7554490B20A}" type="presParOf" srcId="{5FD71CCC-FE02-AB4A-ACC1-46A441A24CB1}" destId="{E68553CE-F91D-7441-B05D-DBDD4EE050B9}" srcOrd="0" destOrd="0" presId="urn:microsoft.com/office/officeart/2005/8/layout/vList2"/>
    <dgm:cxn modelId="{CD51C1B9-0A86-8E42-ACD5-F041C3C02DD3}" type="presParOf" srcId="{5FD71CCC-FE02-AB4A-ACC1-46A441A24CB1}" destId="{14B56731-7F53-B143-B154-18D2356D83EF}" srcOrd="1" destOrd="0" presId="urn:microsoft.com/office/officeart/2005/8/layout/vList2"/>
    <dgm:cxn modelId="{80F88167-30BD-F84A-8351-FB042A257A95}" type="presParOf" srcId="{5FD71CCC-FE02-AB4A-ACC1-46A441A24CB1}" destId="{A76B710C-3C08-9848-B59F-1E402DA73D07}" srcOrd="2" destOrd="0" presId="urn:microsoft.com/office/officeart/2005/8/layout/vList2"/>
    <dgm:cxn modelId="{2485BF1D-C6F8-8A41-AA99-E0376AB7E682}" type="presParOf" srcId="{5FD71CCC-FE02-AB4A-ACC1-46A441A24CB1}" destId="{1935DD08-9CB4-A445-ADC3-7237AD3802CA}" srcOrd="3" destOrd="0" presId="urn:microsoft.com/office/officeart/2005/8/layout/vList2"/>
    <dgm:cxn modelId="{1B26B7B6-14DE-084F-AE1C-7EAA4FBE8E32}" type="presParOf" srcId="{5FD71CCC-FE02-AB4A-ACC1-46A441A24CB1}" destId="{D2AF71C5-9210-8542-B7B7-7E1FF7ECAAC4}" srcOrd="4" destOrd="0" presId="urn:microsoft.com/office/officeart/2005/8/layout/vList2"/>
    <dgm:cxn modelId="{91FDCB90-91E5-F844-B8B8-9AD3CA0F4719}" type="presParOf" srcId="{5FD71CCC-FE02-AB4A-ACC1-46A441A24CB1}" destId="{67CD9EBE-73EF-FC44-BB04-380071A23706}" srcOrd="5" destOrd="0" presId="urn:microsoft.com/office/officeart/2005/8/layout/vList2"/>
    <dgm:cxn modelId="{148A28BE-A8CF-574A-9153-F89537765D8B}" type="presParOf" srcId="{5FD71CCC-FE02-AB4A-ACC1-46A441A24CB1}" destId="{4BA4AB8B-4FC8-9E4F-AC30-391347594F10}" srcOrd="6" destOrd="0" presId="urn:microsoft.com/office/officeart/2005/8/layout/vList2"/>
    <dgm:cxn modelId="{F0869BD2-3796-0B4D-9BE3-FB273FC77F11}" type="presParOf" srcId="{5FD71CCC-FE02-AB4A-ACC1-46A441A24CB1}" destId="{E33B33D4-5383-094C-8647-B6234C49E822}" srcOrd="7" destOrd="0" presId="urn:microsoft.com/office/officeart/2005/8/layout/vList2"/>
    <dgm:cxn modelId="{939A01A4-CD0B-A544-B98A-8B80CA3052CD}" type="presParOf" srcId="{5FD71CCC-FE02-AB4A-ACC1-46A441A24CB1}" destId="{7B3CE3B0-4CDA-DE49-851B-6323EBB07BA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6FFA95-B506-594D-B920-EC4858DDC81D}">
      <dsp:nvSpPr>
        <dsp:cNvPr id="0" name=""/>
        <dsp:cNvSpPr/>
      </dsp:nvSpPr>
      <dsp:spPr>
        <a:xfrm>
          <a:off x="2881507" y="0"/>
          <a:ext cx="5730486" cy="5730486"/>
        </a:xfrm>
        <a:prstGeom prst="diamond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F595B56-2FCB-7D4C-81AC-B4E8B9203F42}">
      <dsp:nvSpPr>
        <dsp:cNvPr id="0" name=""/>
        <dsp:cNvSpPr/>
      </dsp:nvSpPr>
      <dsp:spPr>
        <a:xfrm>
          <a:off x="3425903" y="544396"/>
          <a:ext cx="2234889" cy="223488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Египтяне научились получать </a:t>
          </a:r>
          <a:r>
            <a:rPr lang="ru-RU" sz="1900" b="1" kern="1200"/>
            <a:t>бронзу</a:t>
          </a:r>
          <a:r>
            <a:rPr lang="ru-RU" sz="1900" kern="1200"/>
            <a:t> – сплав меди с оловом.</a:t>
          </a:r>
        </a:p>
      </dsp:txBody>
      <dsp:txXfrm>
        <a:off x="3535001" y="653494"/>
        <a:ext cx="2016693" cy="2016693"/>
      </dsp:txXfrm>
    </dsp:sp>
    <dsp:sp modelId="{9ABB7373-E8AB-B64B-96D6-DC691D539CE5}">
      <dsp:nvSpPr>
        <dsp:cNvPr id="0" name=""/>
        <dsp:cNvSpPr/>
      </dsp:nvSpPr>
      <dsp:spPr>
        <a:xfrm>
          <a:off x="5832707" y="544396"/>
          <a:ext cx="2234889" cy="223488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/>
            <a:t>Бронзовые орудия труда</a:t>
          </a:r>
          <a:r>
            <a:rPr lang="ru-RU" sz="1900" kern="1200"/>
            <a:t>: плуг с бронзовым наконечником, инструменты ремесленников, оружие.</a:t>
          </a:r>
        </a:p>
      </dsp:txBody>
      <dsp:txXfrm>
        <a:off x="5941805" y="653494"/>
        <a:ext cx="2016693" cy="2016693"/>
      </dsp:txXfrm>
    </dsp:sp>
    <dsp:sp modelId="{82B6DF4D-E4C0-6B4D-8BE5-55BD36843796}">
      <dsp:nvSpPr>
        <dsp:cNvPr id="0" name=""/>
        <dsp:cNvSpPr/>
      </dsp:nvSpPr>
      <dsp:spPr>
        <a:xfrm>
          <a:off x="3425903" y="2951200"/>
          <a:ext cx="2234889" cy="223488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Бронзовые мечи и топоры были крепче медных и не гнулись при ударе.</a:t>
          </a:r>
        </a:p>
      </dsp:txBody>
      <dsp:txXfrm>
        <a:off x="3535001" y="3060298"/>
        <a:ext cx="2016693" cy="2016693"/>
      </dsp:txXfrm>
    </dsp:sp>
    <dsp:sp modelId="{4310BE70-47D3-7047-BB34-91E64E3BB8E9}">
      <dsp:nvSpPr>
        <dsp:cNvPr id="0" name=""/>
        <dsp:cNvSpPr/>
      </dsp:nvSpPr>
      <dsp:spPr>
        <a:xfrm>
          <a:off x="5832707" y="2951200"/>
          <a:ext cx="2234889" cy="223488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Новые технологии способствовали развитию земледелия, ремёсел и строительства.</a:t>
          </a:r>
        </a:p>
      </dsp:txBody>
      <dsp:txXfrm>
        <a:off x="5941805" y="3060298"/>
        <a:ext cx="2016693" cy="20166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AC9287-9462-C94E-A4F9-40B04765BA05}">
      <dsp:nvSpPr>
        <dsp:cNvPr id="0" name=""/>
        <dsp:cNvSpPr/>
      </dsp:nvSpPr>
      <dsp:spPr>
        <a:xfrm>
          <a:off x="1270007" y="278"/>
          <a:ext cx="8915384" cy="1003867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В середине </a:t>
          </a:r>
          <a:r>
            <a:rPr lang="en-US" sz="3100" kern="1200" dirty="0"/>
            <a:t>II </a:t>
          </a:r>
          <a:r>
            <a:rPr lang="ru-RU" sz="3100" kern="1200" dirty="0"/>
            <a:t>тысячелетия до н. э. столицей Египта стали </a:t>
          </a:r>
          <a:r>
            <a:rPr lang="ru-RU" sz="3100" b="1" kern="1200" dirty="0"/>
            <a:t>Фивы</a:t>
          </a:r>
          <a:r>
            <a:rPr lang="ru-RU" sz="3100" kern="1200" dirty="0"/>
            <a:t>.</a:t>
          </a:r>
        </a:p>
      </dsp:txBody>
      <dsp:txXfrm>
        <a:off x="1299409" y="29680"/>
        <a:ext cx="8856580" cy="945063"/>
      </dsp:txXfrm>
    </dsp:sp>
    <dsp:sp modelId="{E682F63D-00E8-3B4C-8E29-9335CE80639A}">
      <dsp:nvSpPr>
        <dsp:cNvPr id="0" name=""/>
        <dsp:cNvSpPr/>
      </dsp:nvSpPr>
      <dsp:spPr>
        <a:xfrm rot="5400000">
          <a:off x="5639861" y="1091984"/>
          <a:ext cx="175676" cy="175676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8A77B17-86A7-4041-8938-4A0C3B4349E2}">
      <dsp:nvSpPr>
        <dsp:cNvPr id="0" name=""/>
        <dsp:cNvSpPr/>
      </dsp:nvSpPr>
      <dsp:spPr>
        <a:xfrm>
          <a:off x="419090" y="1355499"/>
          <a:ext cx="10617219" cy="1003867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FFC000">
              <a:alpha val="90000"/>
            </a:srgbClr>
          </a:solidFill>
          <a:prstDash val="solid"/>
          <a:miter lim="800000"/>
          <a:extLst>
            <a:ext uri="{C807C97D-BFC1-408E-A445-0C87EB9F89A2}">
              <ask:lineSketchStyleProps xmlns:ask="http://schemas.microsoft.com/office/drawing/2018/sketchyshapes">
                <ask:type>
                  <ask:lineSketchCurved/>
                </ask:type>
              </ask:lineSketchStyleProps>
            </a:ext>
          </a:extLst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Здесь строились новые дворцы и храмы.</a:t>
          </a:r>
        </a:p>
      </dsp:txBody>
      <dsp:txXfrm>
        <a:off x="448492" y="1384901"/>
        <a:ext cx="10558415" cy="945063"/>
      </dsp:txXfrm>
    </dsp:sp>
    <dsp:sp modelId="{0BEE7B4A-4955-6E46-AF4D-257209D61787}">
      <dsp:nvSpPr>
        <dsp:cNvPr id="0" name=""/>
        <dsp:cNvSpPr/>
      </dsp:nvSpPr>
      <dsp:spPr>
        <a:xfrm rot="5400000">
          <a:off x="5639861" y="2447204"/>
          <a:ext cx="175676" cy="175676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A4B6BA1-9C7F-D242-BA6F-20657A46E426}">
      <dsp:nvSpPr>
        <dsp:cNvPr id="0" name=""/>
        <dsp:cNvSpPr/>
      </dsp:nvSpPr>
      <dsp:spPr>
        <a:xfrm>
          <a:off x="419090" y="2710719"/>
          <a:ext cx="10617219" cy="1003867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FFC000">
              <a:alpha val="90000"/>
            </a:srgbClr>
          </a:solidFill>
          <a:prstDash val="solid"/>
          <a:miter lim="800000"/>
          <a:extLst>
            <a:ext uri="{C807C97D-BFC1-408E-A445-0C87EB9F89A2}">
              <ask:lineSketchStyleProps xmlns:ask="http://schemas.microsoft.com/office/drawing/2018/sketchyshapes">
                <ask:type>
                  <ask:lineSketchCurved/>
                </ask:type>
              </ask:lineSketchStyleProps>
            </a:ext>
          </a:extLst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Египтяне переняли у жителей Палестины и Сирии </a:t>
          </a:r>
          <a:r>
            <a:rPr lang="ru-RU" sz="3100" b="1" kern="1200" dirty="0"/>
            <a:t>коневодство</a:t>
          </a:r>
          <a:r>
            <a:rPr lang="ru-RU" sz="3100" kern="1200" dirty="0"/>
            <a:t>.</a:t>
          </a:r>
        </a:p>
      </dsp:txBody>
      <dsp:txXfrm>
        <a:off x="448492" y="2740121"/>
        <a:ext cx="10558415" cy="945063"/>
      </dsp:txXfrm>
    </dsp:sp>
    <dsp:sp modelId="{C44FDD78-3D25-5347-9062-BF591D898C60}">
      <dsp:nvSpPr>
        <dsp:cNvPr id="0" name=""/>
        <dsp:cNvSpPr/>
      </dsp:nvSpPr>
      <dsp:spPr>
        <a:xfrm rot="5400000">
          <a:off x="5639861" y="3802425"/>
          <a:ext cx="175676" cy="175676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909D404-8CB6-C84D-B00C-685035F46F84}">
      <dsp:nvSpPr>
        <dsp:cNvPr id="0" name=""/>
        <dsp:cNvSpPr/>
      </dsp:nvSpPr>
      <dsp:spPr>
        <a:xfrm>
          <a:off x="419090" y="4065940"/>
          <a:ext cx="10617219" cy="1003867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FFC000">
              <a:alpha val="90000"/>
            </a:srgbClr>
          </a:solidFill>
          <a:prstDash val="solid"/>
          <a:miter lim="800000"/>
          <a:extLst>
            <a:ext uri="{C807C97D-BFC1-408E-A445-0C87EB9F89A2}">
              <ask:lineSketchStyleProps xmlns:ask="http://schemas.microsoft.com/office/drawing/2018/sketchyshapes">
                <ask:type>
                  <ask:lineSketchCurved/>
                </ask:type>
              </ask:lineSketchStyleProps>
            </a:ext>
          </a:extLst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Появился новый род войск – </a:t>
          </a:r>
          <a:r>
            <a:rPr lang="ru-RU" sz="3100" b="1" kern="1200" dirty="0"/>
            <a:t>отряды боевых колесниц</a:t>
          </a:r>
          <a:r>
            <a:rPr lang="ru-RU" sz="3100" kern="1200" dirty="0"/>
            <a:t>.</a:t>
          </a:r>
        </a:p>
      </dsp:txBody>
      <dsp:txXfrm>
        <a:off x="448492" y="4095342"/>
        <a:ext cx="10558415" cy="9450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746FD1-3F06-8B4F-9E8A-D801F7C41F04}">
      <dsp:nvSpPr>
        <dsp:cNvPr id="0" name=""/>
        <dsp:cNvSpPr/>
      </dsp:nvSpPr>
      <dsp:spPr>
        <a:xfrm>
          <a:off x="0" y="3798270"/>
          <a:ext cx="10998199" cy="1246677"/>
        </a:xfrm>
        <a:prstGeom prst="rect">
          <a:avLst/>
        </a:prstGeom>
        <a:solidFill>
          <a:srgbClr val="FFC000"/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Армия делилась на отряды:</a:t>
          </a:r>
        </a:p>
      </dsp:txBody>
      <dsp:txXfrm>
        <a:off x="0" y="3798270"/>
        <a:ext cx="10998199" cy="673205"/>
      </dsp:txXfrm>
    </dsp:sp>
    <dsp:sp modelId="{32AD7A25-F322-644A-9FA9-B6ECF37C614D}">
      <dsp:nvSpPr>
        <dsp:cNvPr id="0" name=""/>
        <dsp:cNvSpPr/>
      </dsp:nvSpPr>
      <dsp:spPr>
        <a:xfrm>
          <a:off x="0" y="4446543"/>
          <a:ext cx="2749549" cy="57347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– копья и щиты,</a:t>
          </a:r>
        </a:p>
      </dsp:txBody>
      <dsp:txXfrm>
        <a:off x="0" y="4446543"/>
        <a:ext cx="2749549" cy="573471"/>
      </dsp:txXfrm>
    </dsp:sp>
    <dsp:sp modelId="{5D907C57-59D6-184F-8BFF-1138901E8925}">
      <dsp:nvSpPr>
        <dsp:cNvPr id="0" name=""/>
        <dsp:cNvSpPr/>
      </dsp:nvSpPr>
      <dsp:spPr>
        <a:xfrm>
          <a:off x="2749550" y="4446543"/>
          <a:ext cx="2749549" cy="57347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– топоры и кинжалы,</a:t>
          </a:r>
        </a:p>
      </dsp:txBody>
      <dsp:txXfrm>
        <a:off x="2749550" y="4446543"/>
        <a:ext cx="2749549" cy="573471"/>
      </dsp:txXfrm>
    </dsp:sp>
    <dsp:sp modelId="{8B835C5D-55BF-3347-A96E-79B80C4AD456}">
      <dsp:nvSpPr>
        <dsp:cNvPr id="0" name=""/>
        <dsp:cNvSpPr/>
      </dsp:nvSpPr>
      <dsp:spPr>
        <a:xfrm>
          <a:off x="5499099" y="4446543"/>
          <a:ext cx="2749549" cy="57347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– луки и стрелы,</a:t>
          </a:r>
        </a:p>
      </dsp:txBody>
      <dsp:txXfrm>
        <a:off x="5499099" y="4446543"/>
        <a:ext cx="2749549" cy="573471"/>
      </dsp:txXfrm>
    </dsp:sp>
    <dsp:sp modelId="{398B7815-955C-D948-955D-7417CC2AA467}">
      <dsp:nvSpPr>
        <dsp:cNvPr id="0" name=""/>
        <dsp:cNvSpPr/>
      </dsp:nvSpPr>
      <dsp:spPr>
        <a:xfrm>
          <a:off x="8248649" y="4446543"/>
          <a:ext cx="2749549" cy="57347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– пращи для метания камней.</a:t>
          </a:r>
        </a:p>
      </dsp:txBody>
      <dsp:txXfrm>
        <a:off x="8248649" y="4446543"/>
        <a:ext cx="2749549" cy="573471"/>
      </dsp:txXfrm>
    </dsp:sp>
    <dsp:sp modelId="{AED01A00-2786-EF4B-9B5C-A957FA53D572}">
      <dsp:nvSpPr>
        <dsp:cNvPr id="0" name=""/>
        <dsp:cNvSpPr/>
      </dsp:nvSpPr>
      <dsp:spPr>
        <a:xfrm rot="10800000">
          <a:off x="0" y="1899581"/>
          <a:ext cx="10998199" cy="1917389"/>
        </a:xfrm>
        <a:prstGeom prst="upArrowCallout">
          <a:avLst/>
        </a:prstGeom>
        <a:solidFill>
          <a:srgbClr val="FFC000"/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Основу составляли </a:t>
          </a:r>
          <a:r>
            <a:rPr lang="ru-RU" sz="2400" b="1" kern="1200"/>
            <a:t>пехотинцы</a:t>
          </a:r>
          <a:r>
            <a:rPr lang="ru-RU" sz="2400" kern="1200"/>
            <a:t>, которых обучали владеть оружием и сражаться в строю.</a:t>
          </a:r>
        </a:p>
      </dsp:txBody>
      <dsp:txXfrm rot="10800000">
        <a:off x="0" y="1899581"/>
        <a:ext cx="10998199" cy="1245862"/>
      </dsp:txXfrm>
    </dsp:sp>
    <dsp:sp modelId="{8D106BA7-FE89-7849-8F08-540B014D56E1}">
      <dsp:nvSpPr>
        <dsp:cNvPr id="0" name=""/>
        <dsp:cNvSpPr/>
      </dsp:nvSpPr>
      <dsp:spPr>
        <a:xfrm rot="10800000">
          <a:off x="0" y="891"/>
          <a:ext cx="10998199" cy="1917389"/>
        </a:xfrm>
        <a:prstGeom prst="upArrowCallout">
          <a:avLst/>
        </a:prstGeom>
        <a:solidFill>
          <a:srgbClr val="FFC000"/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Раньше войско было ополчением – свободным населением, собранным на время войны.</a:t>
          </a:r>
        </a:p>
      </dsp:txBody>
      <dsp:txXfrm rot="-10800000">
        <a:off x="0" y="891"/>
        <a:ext cx="10998199" cy="673003"/>
      </dsp:txXfrm>
    </dsp:sp>
    <dsp:sp modelId="{50DC16B2-4201-A94F-99E9-E18C47BE875C}">
      <dsp:nvSpPr>
        <dsp:cNvPr id="0" name=""/>
        <dsp:cNvSpPr/>
      </dsp:nvSpPr>
      <dsp:spPr>
        <a:xfrm>
          <a:off x="0" y="673895"/>
          <a:ext cx="10998199" cy="57329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Фараоны создали постоянную, регулярную армию.</a:t>
          </a:r>
        </a:p>
      </dsp:txBody>
      <dsp:txXfrm>
        <a:off x="0" y="673895"/>
        <a:ext cx="10998199" cy="5732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30FA9-3DF1-CF4D-8B67-57EB51A9A25E}">
      <dsp:nvSpPr>
        <dsp:cNvPr id="0" name=""/>
        <dsp:cNvSpPr/>
      </dsp:nvSpPr>
      <dsp:spPr>
        <a:xfrm rot="5400000">
          <a:off x="436848" y="1735604"/>
          <a:ext cx="2717731" cy="327610"/>
        </a:xfrm>
        <a:prstGeom prst="rect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7595B2-CE87-BD4A-BAA6-EA6848C84364}">
      <dsp:nvSpPr>
        <dsp:cNvPr id="0" name=""/>
        <dsp:cNvSpPr/>
      </dsp:nvSpPr>
      <dsp:spPr>
        <a:xfrm>
          <a:off x="1061511" y="369"/>
          <a:ext cx="3640118" cy="21840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Сражение начинали легковооружённые воины – стреляли из луков и пращей.</a:t>
          </a:r>
        </a:p>
      </dsp:txBody>
      <dsp:txXfrm>
        <a:off x="1125480" y="64338"/>
        <a:ext cx="3512180" cy="2056133"/>
      </dsp:txXfrm>
    </dsp:sp>
    <dsp:sp modelId="{BA86892B-A07F-EE4E-91D7-FAE373A127CD}">
      <dsp:nvSpPr>
        <dsp:cNvPr id="0" name=""/>
        <dsp:cNvSpPr/>
      </dsp:nvSpPr>
      <dsp:spPr>
        <a:xfrm>
          <a:off x="1801892" y="3100649"/>
          <a:ext cx="4829000" cy="327610"/>
        </a:xfrm>
        <a:prstGeom prst="rect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4BEB1D-C6AF-D543-81A6-CC360F526808}">
      <dsp:nvSpPr>
        <dsp:cNvPr id="0" name=""/>
        <dsp:cNvSpPr/>
      </dsp:nvSpPr>
      <dsp:spPr>
        <a:xfrm>
          <a:off x="1061511" y="2730458"/>
          <a:ext cx="3640118" cy="21840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/>
            <a:t>Затем в бой вступали </a:t>
          </a:r>
          <a:r>
            <a:rPr lang="ru-RU" sz="2600" b="1" kern="1200"/>
            <a:t>колесницы</a:t>
          </a:r>
          <a:r>
            <a:rPr lang="ru-RU" sz="2600" kern="1200"/>
            <a:t>, которые прорывали ряды противника и сеяли панику.</a:t>
          </a:r>
        </a:p>
      </dsp:txBody>
      <dsp:txXfrm>
        <a:off x="1125480" y="2794427"/>
        <a:ext cx="3512180" cy="2056133"/>
      </dsp:txXfrm>
    </dsp:sp>
    <dsp:sp modelId="{DFC2A53F-B1E8-354F-9F1F-3873E0F3F18A}">
      <dsp:nvSpPr>
        <dsp:cNvPr id="0" name=""/>
        <dsp:cNvSpPr/>
      </dsp:nvSpPr>
      <dsp:spPr>
        <a:xfrm rot="16200000">
          <a:off x="5278206" y="1735604"/>
          <a:ext cx="2717731" cy="327610"/>
        </a:xfrm>
        <a:prstGeom prst="rect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A28DF9-34D4-D34C-9EC5-0E96605E2D26}">
      <dsp:nvSpPr>
        <dsp:cNvPr id="0" name=""/>
        <dsp:cNvSpPr/>
      </dsp:nvSpPr>
      <dsp:spPr>
        <a:xfrm>
          <a:off x="5902869" y="2730458"/>
          <a:ext cx="3640118" cy="21840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/>
            <a:t>За ними наступали ряды пехотинцев с копьями и щитами, топорами и кинжалами.</a:t>
          </a:r>
        </a:p>
      </dsp:txBody>
      <dsp:txXfrm>
        <a:off x="5966838" y="2794427"/>
        <a:ext cx="3512180" cy="2056133"/>
      </dsp:txXfrm>
    </dsp:sp>
    <dsp:sp modelId="{A5B96306-33BD-6546-9DFE-8145C677882E}">
      <dsp:nvSpPr>
        <dsp:cNvPr id="0" name=""/>
        <dsp:cNvSpPr/>
      </dsp:nvSpPr>
      <dsp:spPr>
        <a:xfrm>
          <a:off x="5902869" y="369"/>
          <a:ext cx="3640118" cy="21840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/>
            <a:t>Бежавшего врага догоняли на колесницах.</a:t>
          </a:r>
        </a:p>
      </dsp:txBody>
      <dsp:txXfrm>
        <a:off x="5966838" y="64338"/>
        <a:ext cx="3512180" cy="20561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A17DE3-E440-1744-8C2C-87AE178B75CB}">
      <dsp:nvSpPr>
        <dsp:cNvPr id="0" name=""/>
        <dsp:cNvSpPr/>
      </dsp:nvSpPr>
      <dsp:spPr>
        <a:xfrm rot="5400000">
          <a:off x="7035998" y="-2931465"/>
          <a:ext cx="967596" cy="7077456"/>
        </a:xfrm>
        <a:prstGeom prst="round2SameRect">
          <a:avLst/>
        </a:prstGeom>
        <a:solidFill>
          <a:srgbClr val="FFC000">
            <a:alpha val="90000"/>
          </a:srgbClr>
        </a:solidFill>
        <a:ln w="381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 dirty="0"/>
            <a:t>Совершил 15 походов в Сирию и Палестину.</a:t>
          </a:r>
        </a:p>
      </dsp:txBody>
      <dsp:txXfrm rot="-5400000">
        <a:off x="3981068" y="170699"/>
        <a:ext cx="7030222" cy="873128"/>
      </dsp:txXfrm>
    </dsp:sp>
    <dsp:sp modelId="{32CCE4FC-AEC3-DD41-99A5-38898E06CBA4}">
      <dsp:nvSpPr>
        <dsp:cNvPr id="0" name=""/>
        <dsp:cNvSpPr/>
      </dsp:nvSpPr>
      <dsp:spPr>
        <a:xfrm>
          <a:off x="0" y="2514"/>
          <a:ext cx="3981068" cy="12094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Правил в 1490–1436 гг. до н. э.</a:t>
          </a:r>
        </a:p>
      </dsp:txBody>
      <dsp:txXfrm>
        <a:off x="59043" y="61557"/>
        <a:ext cx="3862982" cy="1091409"/>
      </dsp:txXfrm>
    </dsp:sp>
    <dsp:sp modelId="{F3CC2B0C-4678-1E4B-8949-45114E29462B}">
      <dsp:nvSpPr>
        <dsp:cNvPr id="0" name=""/>
        <dsp:cNvSpPr/>
      </dsp:nvSpPr>
      <dsp:spPr>
        <a:xfrm rot="5400000">
          <a:off x="7035998" y="-1661494"/>
          <a:ext cx="967596" cy="7077456"/>
        </a:xfrm>
        <a:prstGeom prst="round2SameRect">
          <a:avLst/>
        </a:prstGeom>
        <a:solidFill>
          <a:srgbClr val="FFC000">
            <a:alpha val="90000"/>
          </a:srgbClr>
        </a:solidFill>
        <a:ln w="381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 dirty="0"/>
            <a:t>Его владения простирались до реки Евфрат.</a:t>
          </a:r>
        </a:p>
      </dsp:txBody>
      <dsp:txXfrm rot="-5400000">
        <a:off x="3981068" y="1440670"/>
        <a:ext cx="7030222" cy="873128"/>
      </dsp:txXfrm>
    </dsp:sp>
    <dsp:sp modelId="{E42AB20F-A14B-504B-9FD5-CEF48995AAD3}">
      <dsp:nvSpPr>
        <dsp:cNvPr id="0" name=""/>
        <dsp:cNvSpPr/>
      </dsp:nvSpPr>
      <dsp:spPr>
        <a:xfrm>
          <a:off x="0" y="1272485"/>
          <a:ext cx="3981068" cy="12094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Разбил объединённое войско этих земель в битве при </a:t>
          </a:r>
          <a:r>
            <a:rPr lang="ru-RU" sz="2200" b="1" kern="1200" dirty="0" err="1"/>
            <a:t>Мегиддо</a:t>
          </a:r>
          <a:r>
            <a:rPr lang="ru-RU" sz="2200" kern="1200" dirty="0"/>
            <a:t>.</a:t>
          </a:r>
        </a:p>
      </dsp:txBody>
      <dsp:txXfrm>
        <a:off x="59043" y="1331528"/>
        <a:ext cx="3862982" cy="1091409"/>
      </dsp:txXfrm>
    </dsp:sp>
    <dsp:sp modelId="{599AFEB8-1B3B-E443-9100-651A19AE6BBD}">
      <dsp:nvSpPr>
        <dsp:cNvPr id="0" name=""/>
        <dsp:cNvSpPr/>
      </dsp:nvSpPr>
      <dsp:spPr>
        <a:xfrm rot="5400000">
          <a:off x="7035998" y="-391524"/>
          <a:ext cx="967596" cy="7077456"/>
        </a:xfrm>
        <a:prstGeom prst="round2SameRect">
          <a:avLst/>
        </a:prstGeom>
        <a:solidFill>
          <a:srgbClr val="FFC000">
            <a:alpha val="90000"/>
          </a:srgbClr>
        </a:solidFill>
        <a:ln w="381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 dirty="0"/>
            <a:t>На юге расширил владения в богатой золотом </a:t>
          </a:r>
          <a:r>
            <a:rPr lang="ru-RU" sz="2200" b="1" kern="1200" dirty="0"/>
            <a:t>Нубии</a:t>
          </a:r>
          <a:r>
            <a:rPr lang="ru-RU" sz="2200" kern="1200" dirty="0"/>
            <a:t> – оттуда везли золото, чёрное дерево, слоновую кость.</a:t>
          </a:r>
        </a:p>
      </dsp:txBody>
      <dsp:txXfrm rot="-5400000">
        <a:off x="3981068" y="2710640"/>
        <a:ext cx="7030222" cy="873128"/>
      </dsp:txXfrm>
    </dsp:sp>
    <dsp:sp modelId="{815E1AE1-31FA-2A49-A8A9-A7B2E14F263D}">
      <dsp:nvSpPr>
        <dsp:cNvPr id="0" name=""/>
        <dsp:cNvSpPr/>
      </dsp:nvSpPr>
      <dsp:spPr>
        <a:xfrm>
          <a:off x="0" y="2542455"/>
          <a:ext cx="3981068" cy="12094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Завоёванные народы платили дань: серебро, ткани, ковры, благовония, лес.</a:t>
          </a:r>
        </a:p>
      </dsp:txBody>
      <dsp:txXfrm>
        <a:off x="59043" y="2601498"/>
        <a:ext cx="3862982" cy="1091409"/>
      </dsp:txXfrm>
    </dsp:sp>
    <dsp:sp modelId="{072532C4-AD5A-4848-A81B-7786FE5B8E2B}">
      <dsp:nvSpPr>
        <dsp:cNvPr id="0" name=""/>
        <dsp:cNvSpPr/>
      </dsp:nvSpPr>
      <dsp:spPr>
        <a:xfrm>
          <a:off x="0" y="3812426"/>
          <a:ext cx="11047734" cy="12094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Египет прославился богатством: говорили, что у фараонов золота столько же, сколько песка в пустыне.</a:t>
          </a:r>
        </a:p>
      </dsp:txBody>
      <dsp:txXfrm>
        <a:off x="59043" y="3871469"/>
        <a:ext cx="10929648" cy="10914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A0459E-FFEA-8542-821C-3F0FC3E318D3}">
      <dsp:nvSpPr>
        <dsp:cNvPr id="0" name=""/>
        <dsp:cNvSpPr/>
      </dsp:nvSpPr>
      <dsp:spPr>
        <a:xfrm rot="5400000">
          <a:off x="7035998" y="-2931465"/>
          <a:ext cx="967596" cy="7077456"/>
        </a:xfrm>
        <a:prstGeom prst="round2SameRect">
          <a:avLst/>
        </a:prstGeom>
        <a:solidFill>
          <a:srgbClr val="FFC000">
            <a:alpha val="90000"/>
          </a:srgbClr>
        </a:solidFill>
        <a:ln w="762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kern="1200" dirty="0"/>
            <a:t>Воевал с </a:t>
          </a:r>
          <a:r>
            <a:rPr lang="ru-RU" sz="2500" b="1" kern="1200" dirty="0"/>
            <a:t>Хеттским царством</a:t>
          </a:r>
          <a:r>
            <a:rPr lang="ru-RU" sz="2500" kern="1200" dirty="0"/>
            <a:t> за земли Сирии и Палестины.</a:t>
          </a:r>
        </a:p>
      </dsp:txBody>
      <dsp:txXfrm rot="-5400000">
        <a:off x="3981068" y="170699"/>
        <a:ext cx="7030222" cy="873128"/>
      </dsp:txXfrm>
    </dsp:sp>
    <dsp:sp modelId="{32CCE4FC-AEC3-DD41-99A5-38898E06CBA4}">
      <dsp:nvSpPr>
        <dsp:cNvPr id="0" name=""/>
        <dsp:cNvSpPr/>
      </dsp:nvSpPr>
      <dsp:spPr>
        <a:xfrm>
          <a:off x="0" y="2514"/>
          <a:ext cx="3981068" cy="12094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Правил ок. 1290–1223 гг. до н. э.</a:t>
          </a:r>
          <a:endParaRPr lang="ru-RU" sz="2300" kern="1200" dirty="0"/>
        </a:p>
      </dsp:txBody>
      <dsp:txXfrm>
        <a:off x="59043" y="61557"/>
        <a:ext cx="3862982" cy="1091409"/>
      </dsp:txXfrm>
    </dsp:sp>
    <dsp:sp modelId="{7B8B78AE-A7F8-B24C-B20B-61287F9070AD}">
      <dsp:nvSpPr>
        <dsp:cNvPr id="0" name=""/>
        <dsp:cNvSpPr/>
      </dsp:nvSpPr>
      <dsp:spPr>
        <a:xfrm rot="5400000">
          <a:off x="7035998" y="-1661494"/>
          <a:ext cx="967596" cy="7077456"/>
        </a:xfrm>
        <a:prstGeom prst="round2SameRect">
          <a:avLst/>
        </a:prstGeom>
        <a:solidFill>
          <a:srgbClr val="FFC000">
            <a:alpha val="90000"/>
          </a:srgbClr>
        </a:solidFill>
        <a:ln w="762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kern="1200" dirty="0"/>
            <a:t>Хетты ворвались в лагерь египтян, но Рамсес </a:t>
          </a:r>
          <a:r>
            <a:rPr lang="en" sz="2500" kern="1200" dirty="0"/>
            <a:t>II </a:t>
          </a:r>
          <a:r>
            <a:rPr lang="ru-RU" sz="2500" kern="1200" dirty="0"/>
            <a:t>лично встал на колесницу и вдохновил воинов.</a:t>
          </a:r>
        </a:p>
      </dsp:txBody>
      <dsp:txXfrm rot="-5400000">
        <a:off x="3981068" y="1440670"/>
        <a:ext cx="7030222" cy="873128"/>
      </dsp:txXfrm>
    </dsp:sp>
    <dsp:sp modelId="{F96F2C01-E6A0-1443-B87F-07517132BD9F}">
      <dsp:nvSpPr>
        <dsp:cNvPr id="0" name=""/>
        <dsp:cNvSpPr/>
      </dsp:nvSpPr>
      <dsp:spPr>
        <a:xfrm>
          <a:off x="0" y="1272485"/>
          <a:ext cx="3981068" cy="12094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Знаменитое сражение – битва при </a:t>
          </a:r>
          <a:r>
            <a:rPr lang="ru-RU" sz="2300" b="1" kern="1200"/>
            <a:t>Кадеше</a:t>
          </a:r>
          <a:r>
            <a:rPr lang="ru-RU" sz="2300" kern="1200"/>
            <a:t>.</a:t>
          </a:r>
          <a:endParaRPr lang="ru-RU" sz="2300" kern="1200" dirty="0"/>
        </a:p>
      </dsp:txBody>
      <dsp:txXfrm>
        <a:off x="59043" y="1331528"/>
        <a:ext cx="3862982" cy="1091409"/>
      </dsp:txXfrm>
    </dsp:sp>
    <dsp:sp modelId="{7BDF99B2-F106-3647-B216-C7B3549552EB}">
      <dsp:nvSpPr>
        <dsp:cNvPr id="0" name=""/>
        <dsp:cNvSpPr/>
      </dsp:nvSpPr>
      <dsp:spPr>
        <a:xfrm rot="5400000">
          <a:off x="7035998" y="-391524"/>
          <a:ext cx="967596" cy="7077456"/>
        </a:xfrm>
        <a:prstGeom prst="round2SameRect">
          <a:avLst/>
        </a:prstGeom>
        <a:solidFill>
          <a:srgbClr val="FFC000">
            <a:alpha val="90000"/>
          </a:srgbClr>
        </a:solidFill>
        <a:ln w="762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kern="1200" dirty="0"/>
            <a:t>Сирия осталась за хеттами, а Палестина и часть Финикии – за Египтом.</a:t>
          </a:r>
        </a:p>
      </dsp:txBody>
      <dsp:txXfrm rot="-5400000">
        <a:off x="3981068" y="2710640"/>
        <a:ext cx="7030222" cy="873128"/>
      </dsp:txXfrm>
    </dsp:sp>
    <dsp:sp modelId="{67096C12-7642-824B-B55B-CDF27095C8BE}">
      <dsp:nvSpPr>
        <dsp:cNvPr id="0" name=""/>
        <dsp:cNvSpPr/>
      </dsp:nvSpPr>
      <dsp:spPr>
        <a:xfrm>
          <a:off x="0" y="2542455"/>
          <a:ext cx="3981068" cy="12094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В итоге был заключён </a:t>
          </a:r>
          <a:r>
            <a:rPr lang="ru-RU" sz="2300" b="1" kern="1200" dirty="0"/>
            <a:t>мирный договор</a:t>
          </a:r>
          <a:r>
            <a:rPr lang="ru-RU" sz="2300" kern="1200" dirty="0"/>
            <a:t>:</a:t>
          </a:r>
        </a:p>
      </dsp:txBody>
      <dsp:txXfrm>
        <a:off x="59043" y="2601498"/>
        <a:ext cx="3862982" cy="1091409"/>
      </dsp:txXfrm>
    </dsp:sp>
    <dsp:sp modelId="{3061E2B2-E6D9-DA49-90C4-C811F881B392}">
      <dsp:nvSpPr>
        <dsp:cNvPr id="0" name=""/>
        <dsp:cNvSpPr/>
      </dsp:nvSpPr>
      <dsp:spPr>
        <a:xfrm>
          <a:off x="0" y="3812426"/>
          <a:ext cx="11047734" cy="12094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При Рамсесе </a:t>
          </a:r>
          <a:r>
            <a:rPr lang="en" sz="2300" kern="1200" dirty="0"/>
            <a:t>II </a:t>
          </a:r>
          <a:r>
            <a:rPr lang="ru-RU" sz="2300" kern="1200" dirty="0"/>
            <a:t>велось грандиозное строительство: оросительные сооружения, новые города (Пер-Рамсес), храмы в Египте и Нубии (например, храм в Абу-</a:t>
          </a:r>
          <a:r>
            <a:rPr lang="ru-RU" sz="2300" kern="1200" dirty="0" err="1"/>
            <a:t>Симбеле</a:t>
          </a:r>
          <a:r>
            <a:rPr lang="ru-RU" sz="2300" kern="1200" dirty="0"/>
            <a:t>).</a:t>
          </a:r>
        </a:p>
      </dsp:txBody>
      <dsp:txXfrm>
        <a:off x="59043" y="3871469"/>
        <a:ext cx="10929648" cy="10914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8553CE-F91D-7441-B05D-DBDD4EE050B9}">
      <dsp:nvSpPr>
        <dsp:cNvPr id="0" name=""/>
        <dsp:cNvSpPr/>
      </dsp:nvSpPr>
      <dsp:spPr>
        <a:xfrm>
          <a:off x="0" y="238602"/>
          <a:ext cx="6643688" cy="95471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FFC000"/>
          </a:solidFill>
          <a:prstDash val="solid"/>
          <a:miter lim="800000"/>
          <a:extLst>
            <a:ext uri="{C807C97D-BFC1-408E-A445-0C87EB9F89A2}">
              <ask:lineSketchStyleProps xmlns:ask="http://schemas.microsoft.com/office/drawing/2018/sketchyshapes">
                <ask:type>
                  <ask:lineSketchScribble/>
                </ask:type>
              </ask:lineSketchStyleProps>
            </a:ext>
          </a:extLst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Применение бронзовых орудий труда и новых технологий укрепило хозяйство.</a:t>
          </a:r>
        </a:p>
      </dsp:txBody>
      <dsp:txXfrm>
        <a:off x="46606" y="285208"/>
        <a:ext cx="6550476" cy="861507"/>
      </dsp:txXfrm>
    </dsp:sp>
    <dsp:sp modelId="{A76B710C-3C08-9848-B59F-1E402DA73D07}">
      <dsp:nvSpPr>
        <dsp:cNvPr id="0" name=""/>
        <dsp:cNvSpPr/>
      </dsp:nvSpPr>
      <dsp:spPr>
        <a:xfrm>
          <a:off x="0" y="1262442"/>
          <a:ext cx="6643688" cy="95471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FFC000"/>
          </a:solidFill>
          <a:prstDash val="solid"/>
          <a:miter lim="800000"/>
          <a:extLst>
            <a:ext uri="{C807C97D-BFC1-408E-A445-0C87EB9F89A2}">
              <ask:lineSketchStyleProps xmlns:ask="http://schemas.microsoft.com/office/drawing/2018/sketchyshapes">
                <ask:type>
                  <ask:lineSketchScribble/>
                </ask:type>
              </ask:lineSketchStyleProps>
            </a:ext>
          </a:extLst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Египетская армия стала регулярной и получила отряды боевых колесниц.</a:t>
          </a:r>
        </a:p>
      </dsp:txBody>
      <dsp:txXfrm>
        <a:off x="46606" y="1309048"/>
        <a:ext cx="6550476" cy="861507"/>
      </dsp:txXfrm>
    </dsp:sp>
    <dsp:sp modelId="{D2AF71C5-9210-8542-B7B7-7E1FF7ECAAC4}">
      <dsp:nvSpPr>
        <dsp:cNvPr id="0" name=""/>
        <dsp:cNvSpPr/>
      </dsp:nvSpPr>
      <dsp:spPr>
        <a:xfrm>
          <a:off x="0" y="2286282"/>
          <a:ext cx="6643688" cy="95471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FFC000"/>
          </a:solidFill>
          <a:prstDash val="solid"/>
          <a:miter lim="800000"/>
          <a:extLst>
            <a:ext uri="{C807C97D-BFC1-408E-A445-0C87EB9F89A2}">
              <ask:lineSketchStyleProps xmlns:ask="http://schemas.microsoft.com/office/drawing/2018/sketchyshapes">
                <ask:type>
                  <ask:lineSketchScribble/>
                </ask:type>
              </ask:lineSketchStyleProps>
            </a:ext>
          </a:extLst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При Тутмосе </a:t>
          </a:r>
          <a:r>
            <a:rPr lang="en-US" sz="2400" kern="1200"/>
            <a:t>III </a:t>
          </a:r>
          <a:r>
            <a:rPr lang="ru-RU" sz="2400" kern="1200"/>
            <a:t>Египет достиг наибольшей силы, его владения расширились от Нубии до Евфрата.</a:t>
          </a:r>
        </a:p>
      </dsp:txBody>
      <dsp:txXfrm>
        <a:off x="46606" y="2332888"/>
        <a:ext cx="6550476" cy="861507"/>
      </dsp:txXfrm>
    </dsp:sp>
    <dsp:sp modelId="{4BA4AB8B-4FC8-9E4F-AC30-391347594F10}">
      <dsp:nvSpPr>
        <dsp:cNvPr id="0" name=""/>
        <dsp:cNvSpPr/>
      </dsp:nvSpPr>
      <dsp:spPr>
        <a:xfrm>
          <a:off x="0" y="3310122"/>
          <a:ext cx="6643688" cy="95471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FFC000"/>
          </a:solidFill>
          <a:prstDash val="solid"/>
          <a:miter lim="800000"/>
          <a:extLst>
            <a:ext uri="{C807C97D-BFC1-408E-A445-0C87EB9F89A2}">
              <ask:lineSketchStyleProps xmlns:ask="http://schemas.microsoft.com/office/drawing/2018/sketchyshapes">
                <ask:type>
                  <ask:lineSketchScribble/>
                </ask:type>
              </ask:lineSketchStyleProps>
            </a:ext>
          </a:extLst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При Рамсесе </a:t>
          </a:r>
          <a:r>
            <a:rPr lang="en-US" sz="2400" kern="1200"/>
            <a:t>II </a:t>
          </a:r>
          <a:r>
            <a:rPr lang="ru-RU" sz="2400" kern="1200"/>
            <a:t>Египет вел войны с хеттами, заключил мир и пережил период процветания.</a:t>
          </a:r>
        </a:p>
      </dsp:txBody>
      <dsp:txXfrm>
        <a:off x="46606" y="3356728"/>
        <a:ext cx="6550476" cy="861507"/>
      </dsp:txXfrm>
    </dsp:sp>
    <dsp:sp modelId="{7B3CE3B0-4CDA-DE49-851B-6323EBB07BA3}">
      <dsp:nvSpPr>
        <dsp:cNvPr id="0" name=""/>
        <dsp:cNvSpPr/>
      </dsp:nvSpPr>
      <dsp:spPr>
        <a:xfrm>
          <a:off x="0" y="4333962"/>
          <a:ext cx="6643688" cy="95471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FFC000"/>
          </a:solidFill>
          <a:prstDash val="solid"/>
          <a:miter lim="800000"/>
          <a:extLst>
            <a:ext uri="{C807C97D-BFC1-408E-A445-0C87EB9F89A2}">
              <ask:lineSketchStyleProps xmlns:ask="http://schemas.microsoft.com/office/drawing/2018/sketchyshapes">
                <ask:type>
                  <ask:lineSketchScribble/>
                </ask:type>
              </ask:lineSketchStyleProps>
            </a:ext>
          </a:extLst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Время правления великих фараонов называют </a:t>
          </a:r>
          <a:r>
            <a:rPr lang="ru-RU" sz="2400" b="1" kern="1200"/>
            <a:t>«золотым веком» Древнего Египта</a:t>
          </a:r>
          <a:r>
            <a:rPr lang="ru-RU" sz="2400" kern="1200"/>
            <a:t>.</a:t>
          </a:r>
        </a:p>
      </dsp:txBody>
      <dsp:txXfrm>
        <a:off x="46606" y="4380568"/>
        <a:ext cx="6550476" cy="8615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945B71-5A14-66F9-1312-5CB70CCE6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FF23D13-B98F-B193-949C-2993959ECB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9C0EC5-322E-2694-8185-D93ED0A0C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6B52-A6F2-AA4D-A687-CBE8000A94FD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F46C6E-22BD-71BC-1B67-9E5079B49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D825E7-2F17-4ED3-3407-23844013B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6E1E-6E7F-FA41-8900-C0DB89F90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6067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4F19F-5F02-6C73-7B48-A94EE6F30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E5DE835-EE5D-BF47-0C28-757973F013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41CAA1-A100-9010-6394-F3311D4DA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6B52-A6F2-AA4D-A687-CBE8000A94FD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035E52-DCAC-80D9-41E1-E8FBF120A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0B862A-427E-E82B-D505-36BDB531D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6E1E-6E7F-FA41-8900-C0DB89F90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260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C7DBB6C-EECB-4906-53C3-CD25F59218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54619F2-0055-FAD7-A64F-8B8AC44A9F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0D8807-7C04-F568-BCBC-0DB2D2449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6B52-A6F2-AA4D-A687-CBE8000A94FD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9E438B-1F49-3A38-B451-9FD6A0881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6DFD50-4C75-84FD-77FC-C9C73929B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6E1E-6E7F-FA41-8900-C0DB89F90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538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75B41-D424-A277-E8FA-1E5315FD0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4B72EC-6494-3D08-80B1-BA54205B0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57A4AB-B012-4C3C-5F80-A01CEAE6F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6B52-A6F2-AA4D-A687-CBE8000A94FD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4FA3E6-D301-BE23-567C-8A8FD7A6F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985E1-1F51-2760-1707-9C9C6C0C8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6E1E-6E7F-FA41-8900-C0DB89F90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03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3AC82F-E2A2-10E7-1F41-ABB790AFA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392A86-4AE6-E600-B2ED-B8C7E0B50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6D5F16-81B3-0BCB-166B-A9FC58B6E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6B52-A6F2-AA4D-A687-CBE8000A94FD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713D07-5545-6BAE-2CCC-D535FD61B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5C0CC9-85D4-2757-DFE0-FDC63E0C5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6E1E-6E7F-FA41-8900-C0DB89F90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557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598C94-4AAF-1557-595F-A2ACB8E60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A4D0BB-F37B-C5D0-A272-EA277DC2F7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051A07-1269-A6BF-8485-45B424D6F5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295EA8-5CE1-7E28-CE83-7B3395978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6B52-A6F2-AA4D-A687-CBE8000A94FD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4BE8F2-0F08-D439-5ED0-C53338C9B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40F2F60-DD9F-B97C-7139-5DFB0B67C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6E1E-6E7F-FA41-8900-C0DB89F90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97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3A9626-E800-DD99-152C-ABE332A51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97E60A-FD04-2C9C-D4A9-2703F7198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0A6477-9569-CA4B-5E15-3BCB0758CB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416197-DDBB-4316-75B1-BDB42C519C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F562209-35A1-FD50-DCBD-2993384AAA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F9F4B31-2632-13DD-15FE-9AE9CC855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6B52-A6F2-AA4D-A687-CBE8000A94FD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AFE8DE0-3D40-543A-926E-E6C7708C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72D11C-A797-D759-4321-A8ED5A962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6E1E-6E7F-FA41-8900-C0DB89F90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83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E2A716-0697-685D-C158-4221CE760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1309A98-19E8-6DEE-C717-F97120FCF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6B52-A6F2-AA4D-A687-CBE8000A94FD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A7F8BB6-7AC0-2265-CFA7-C16C2875E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3FCC3EC-0744-70E0-1FD7-863718AEB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6E1E-6E7F-FA41-8900-C0DB89F90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977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0C83184-9F28-6C3C-65FC-2321B7A6E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6B52-A6F2-AA4D-A687-CBE8000A94FD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3E5381C-7802-53BB-7EDA-B7B572AD4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CCC2C2-7D41-2DAF-0177-F92E3E4A9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6E1E-6E7F-FA41-8900-C0DB89F90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037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07233F-7357-51FD-1461-902E7602D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AFE0D8-95A5-4ADA-39FF-90602D3A7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CABC1D-A0DF-FE96-1CAE-6F24C149FF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70E109-9817-E7FA-4068-FC01FABB5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6B52-A6F2-AA4D-A687-CBE8000A94FD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B362A6-C7B3-11CB-B680-541131949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E83C0D-3745-9BAD-434A-425E130B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6E1E-6E7F-FA41-8900-C0DB89F90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265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FF8C1D-88AF-A16B-83B7-055A5B45C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AB652-B105-CFAA-CD7D-D86B4ACC28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F2C386-5BD5-73B2-3CF6-81103113F0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E69CC1-C577-7050-C3B1-C2378B9A6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6B52-A6F2-AA4D-A687-CBE8000A94FD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105E8C-49F0-D617-B524-C8C1AE669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1BA547-581F-F0B3-1E2B-71774BE57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6E1E-6E7F-FA41-8900-C0DB89F90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13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989FB1-2D79-564C-555C-DA7B56F2B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64256A-457A-2CD5-3402-2423DA96A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A6CB13-78D6-FD11-1D01-746C4F3B8E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956B52-A6F2-AA4D-A687-CBE8000A94FD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B82BC0-65AD-0628-4DC5-BCEC8B279C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D5AD5F-E119-56F3-6EE3-04822BB5F2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DD6E1E-6E7F-FA41-8900-C0DB89F90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96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6.svg"/><Relationship Id="rId7" Type="http://schemas.openxmlformats.org/officeDocument/2006/relationships/diagramData" Target="../diagrams/data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11" Type="http://schemas.microsoft.com/office/2007/relationships/diagramDrawing" Target="../diagrams/drawing1.xml"/><Relationship Id="rId5" Type="http://schemas.openxmlformats.org/officeDocument/2006/relationships/image" Target="../media/image7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6.svg"/><Relationship Id="rId7" Type="http://schemas.openxmlformats.org/officeDocument/2006/relationships/diagramData" Target="../diagrams/data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11" Type="http://schemas.microsoft.com/office/2007/relationships/diagramDrawing" Target="../diagrams/drawing2.xml"/><Relationship Id="rId5" Type="http://schemas.openxmlformats.org/officeDocument/2006/relationships/image" Target="../media/image7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6.svg"/><Relationship Id="rId7" Type="http://schemas.openxmlformats.org/officeDocument/2006/relationships/diagramData" Target="../diagrams/data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11" Type="http://schemas.microsoft.com/office/2007/relationships/diagramDrawing" Target="../diagrams/drawing3.xml"/><Relationship Id="rId5" Type="http://schemas.openxmlformats.org/officeDocument/2006/relationships/image" Target="../media/image7.png"/><Relationship Id="rId10" Type="http://schemas.openxmlformats.org/officeDocument/2006/relationships/diagramColors" Target="../diagrams/colors3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image" Target="../media/image7.png"/><Relationship Id="rId7" Type="http://schemas.openxmlformats.org/officeDocument/2006/relationships/diagramData" Target="../diagrams/data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11" Type="http://schemas.microsoft.com/office/2007/relationships/diagramDrawing" Target="../diagrams/drawing4.xml"/><Relationship Id="rId5" Type="http://schemas.openxmlformats.org/officeDocument/2006/relationships/image" Target="../media/image9.png"/><Relationship Id="rId10" Type="http://schemas.openxmlformats.org/officeDocument/2006/relationships/diagramColors" Target="../diagrams/colors4.xml"/><Relationship Id="rId4" Type="http://schemas.openxmlformats.org/officeDocument/2006/relationships/image" Target="../media/image8.svg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image" Target="../media/image6.svg"/><Relationship Id="rId7" Type="http://schemas.openxmlformats.org/officeDocument/2006/relationships/diagramData" Target="../diagrams/data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11" Type="http://schemas.microsoft.com/office/2007/relationships/diagramDrawing" Target="../diagrams/drawing5.xml"/><Relationship Id="rId5" Type="http://schemas.openxmlformats.org/officeDocument/2006/relationships/image" Target="../media/image7.png"/><Relationship Id="rId10" Type="http://schemas.openxmlformats.org/officeDocument/2006/relationships/diagramColors" Target="../diagrams/colors5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image" Target="../media/image6.svg"/><Relationship Id="rId7" Type="http://schemas.openxmlformats.org/officeDocument/2006/relationships/diagramData" Target="../diagrams/data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11" Type="http://schemas.microsoft.com/office/2007/relationships/diagramDrawing" Target="../diagrams/drawing6.xml"/><Relationship Id="rId5" Type="http://schemas.openxmlformats.org/officeDocument/2006/relationships/image" Target="../media/image7.png"/><Relationship Id="rId10" Type="http://schemas.openxmlformats.org/officeDocument/2006/relationships/diagramColors" Target="../diagrams/colors6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image" Target="../media/image6.svg"/><Relationship Id="rId7" Type="http://schemas.openxmlformats.org/officeDocument/2006/relationships/diagramData" Target="../diagrams/data7.xml"/><Relationship Id="rId12" Type="http://schemas.openxmlformats.org/officeDocument/2006/relationships/image" Target="../media/image1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11" Type="http://schemas.microsoft.com/office/2007/relationships/diagramDrawing" Target="../diagrams/drawing7.xml"/><Relationship Id="rId5" Type="http://schemas.openxmlformats.org/officeDocument/2006/relationships/image" Target="../media/image7.png"/><Relationship Id="rId10" Type="http://schemas.openxmlformats.org/officeDocument/2006/relationships/diagramColors" Target="../diagrams/colors7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5B00A3-CBA0-8EB0-4821-E085E7015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 descr="Изображение выглядит как игрушка, мультфильм, снимок экрана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E287A0BB-E187-2AE9-9632-889E5A72FD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363" r="1513"/>
          <a:stretch>
            <a:fillRect/>
          </a:stretch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4" name="Rectangle 12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B3027A-8944-5048-93A3-386C576E7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000" y="444501"/>
            <a:ext cx="4671613" cy="2984500"/>
          </a:xfrm>
          <a:noFill/>
        </p:spPr>
        <p:txBody>
          <a:bodyPr>
            <a:normAutofit/>
          </a:bodyPr>
          <a:lstStyle/>
          <a:p>
            <a:pPr algn="l"/>
            <a:r>
              <a:rPr lang="ru-RU" sz="4000" b="1" dirty="0">
                <a:effectLst/>
                <a:ea typeface="Calibri" panose="020F0502020204030204" pitchFamily="34" charset="0"/>
              </a:rPr>
              <a:t>Расцвет Древнеегипетского государства</a:t>
            </a:r>
            <a:r>
              <a:rPr lang="ru-RU" sz="4000" b="1" dirty="0">
                <a:effectLst/>
              </a:rPr>
              <a:t> </a:t>
            </a:r>
            <a:endParaRPr lang="ru-RU" sz="4000" b="1" dirty="0"/>
          </a:p>
        </p:txBody>
      </p:sp>
      <p:pic>
        <p:nvPicPr>
          <p:cNvPr id="15" name="Рисунок 14" descr="Изогнутая брушстроке">
            <a:extLst>
              <a:ext uri="{FF2B5EF4-FFF2-40B4-BE49-F238E27FC236}">
                <a16:creationId xmlns:a16="http://schemas.microsoft.com/office/drawing/2014/main" id="{399BD76A-0431-814E-F1C1-718B7FEB98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38569" b="37264"/>
          <a:stretch/>
        </p:blipFill>
        <p:spPr>
          <a:xfrm>
            <a:off x="-550200" y="3321042"/>
            <a:ext cx="4572000" cy="110490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, Шрифт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B0610325-78CC-0590-E23B-638A479F7B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54386"/>
            <a:ext cx="2514600" cy="40361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3F42B40-AF2E-651E-6BAF-FE2B367E771D}"/>
              </a:ext>
            </a:extLst>
          </p:cNvPr>
          <p:cNvSpPr txBox="1"/>
          <p:nvPr/>
        </p:nvSpPr>
        <p:spPr>
          <a:xfrm>
            <a:off x="495300" y="5575300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300" dirty="0">
                <a:solidFill>
                  <a:schemeClr val="bg1"/>
                </a:solidFill>
              </a:rPr>
              <a:t>https://www.freepik.com/free-vector/ancient-egypt-tomb-pharaoh-cartoon_5743096.htm#fromView=search&amp;page=2&amp;position=31&amp;uuid=73f48dc7-786d-4a67-bf13-72303b83c1c2&amp;query=</a:t>
            </a:r>
            <a:r>
              <a:rPr lang="ru-RU" sz="300" dirty="0" err="1">
                <a:solidFill>
                  <a:schemeClr val="bg1"/>
                </a:solidFill>
              </a:rPr>
              <a:t>открытие+Древнего+Египта</a:t>
            </a:r>
            <a:endParaRPr lang="ru-RU" sz="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569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0C1783-18BA-F702-DD09-A07180E7D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3B2A95-DE51-C074-597E-8C236C1F74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4963"/>
            <a:ext cx="9144000" cy="592137"/>
          </a:xfrm>
        </p:spPr>
        <p:txBody>
          <a:bodyPr>
            <a:noAutofit/>
          </a:bodyPr>
          <a:lstStyle/>
          <a:p>
            <a:r>
              <a:rPr lang="ru-RU" sz="3200" b="1" dirty="0">
                <a:effectLst/>
                <a:ea typeface="Calibri" panose="020F0502020204030204" pitchFamily="34" charset="0"/>
              </a:rPr>
              <a:t>Новые открытия в хозяйстве</a:t>
            </a:r>
            <a:endParaRPr lang="ru-RU" sz="8800" b="1" dirty="0"/>
          </a:p>
        </p:txBody>
      </p:sp>
      <p:pic>
        <p:nvPicPr>
          <p:cNvPr id="4" name="Рисунок 3" descr="Набор кругов в различных размерах и шаблонах">
            <a:extLst>
              <a:ext uri="{FF2B5EF4-FFF2-40B4-BE49-F238E27FC236}">
                <a16:creationId xmlns:a16="http://schemas.microsoft.com/office/drawing/2014/main" id="{04F5AD34-D6CB-310B-C924-4A76940196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088100" y="-1016000"/>
            <a:ext cx="4572000" cy="4572000"/>
          </a:xfrm>
          <a:prstGeom prst="rect">
            <a:avLst/>
          </a:prstGeom>
        </p:spPr>
      </p:pic>
      <p:pic>
        <p:nvPicPr>
          <p:cNvPr id="5" name="Рисунок 4" descr="Набор кругов в различных размерах и шаблонах">
            <a:extLst>
              <a:ext uri="{FF2B5EF4-FFF2-40B4-BE49-F238E27FC236}">
                <a16:creationId xmlns:a16="http://schemas.microsoft.com/office/drawing/2014/main" id="{AF90017D-B3E3-AEF1-A16E-55E3249DA4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08100" y="-1016000"/>
            <a:ext cx="4572000" cy="4572000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Шрифт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6FD5F788-4D2E-E050-FCA1-1390243ABD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54386"/>
            <a:ext cx="2514600" cy="403614"/>
          </a:xfrm>
          <a:prstGeom prst="rect">
            <a:avLst/>
          </a:prstGeom>
        </p:spPr>
      </p:pic>
      <p:pic>
        <p:nvPicPr>
          <p:cNvPr id="7" name="Рисунок 6" descr="Три круги, включающие в себя концентрический круги.">
            <a:extLst>
              <a:ext uri="{FF2B5EF4-FFF2-40B4-BE49-F238E27FC236}">
                <a16:creationId xmlns:a16="http://schemas.microsoft.com/office/drawing/2014/main" id="{10E6146D-1D9C-CFFC-2E56-8D5512AFF8F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2658" t="16007" r="12620" b="15381"/>
          <a:stretch/>
        </p:blipFill>
        <p:spPr>
          <a:xfrm>
            <a:off x="8775700" y="3721100"/>
            <a:ext cx="3416300" cy="3136900"/>
          </a:xfrm>
          <a:prstGeom prst="rect">
            <a:avLst/>
          </a:prstGeom>
        </p:spPr>
      </p:pic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C332AFEA-A423-F861-7700-E7CB713F54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6542592"/>
              </p:ext>
            </p:extLst>
          </p:nvPr>
        </p:nvGraphicFramePr>
        <p:xfrm>
          <a:off x="349250" y="960243"/>
          <a:ext cx="11493500" cy="5730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3" name="Рисунок 12" descr="Три круги, включающие в себя концентрический круги.">
            <a:extLst>
              <a:ext uri="{FF2B5EF4-FFF2-40B4-BE49-F238E27FC236}">
                <a16:creationId xmlns:a16="http://schemas.microsoft.com/office/drawing/2014/main" id="{D491F7EA-8CC9-5A8F-34DB-82F692348F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369425" y="2620963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811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4C262-C681-2CFE-82D8-36983195E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Набор кругов в различных размерах и шаблонах">
            <a:extLst>
              <a:ext uri="{FF2B5EF4-FFF2-40B4-BE49-F238E27FC236}">
                <a16:creationId xmlns:a16="http://schemas.microsoft.com/office/drawing/2014/main" id="{5EF29C54-0DE8-7F50-19D0-16DE17CD9C0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08100" y="-1016000"/>
            <a:ext cx="4572000" cy="4572000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Шрифт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BD07F96C-8090-BB37-7916-8D9FE2BA7F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54386"/>
            <a:ext cx="2514600" cy="403614"/>
          </a:xfrm>
          <a:prstGeom prst="rect">
            <a:avLst/>
          </a:prstGeom>
        </p:spPr>
      </p:pic>
      <p:pic>
        <p:nvPicPr>
          <p:cNvPr id="7" name="Рисунок 6" descr="Три круги, включающие в себя концентрический круги.">
            <a:extLst>
              <a:ext uri="{FF2B5EF4-FFF2-40B4-BE49-F238E27FC236}">
                <a16:creationId xmlns:a16="http://schemas.microsoft.com/office/drawing/2014/main" id="{DB52A77C-2CE7-DAF4-897C-E668D2E0C5D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2658" t="16007" r="12620" b="15381"/>
          <a:stretch/>
        </p:blipFill>
        <p:spPr>
          <a:xfrm>
            <a:off x="8775700" y="3721100"/>
            <a:ext cx="3416300" cy="31369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4AA1F3-2945-A893-A4C7-616831794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4963"/>
            <a:ext cx="9144000" cy="592137"/>
          </a:xfrm>
        </p:spPr>
        <p:txBody>
          <a:bodyPr>
            <a:noAutofit/>
          </a:bodyPr>
          <a:lstStyle/>
          <a:p>
            <a:r>
              <a:rPr lang="ru-RU" sz="3200" b="1" dirty="0">
                <a:effectLst/>
                <a:ea typeface="Calibri" panose="020F0502020204030204" pitchFamily="34" charset="0"/>
              </a:rPr>
              <a:t>Возвышение столицы и военные новшества</a:t>
            </a:r>
            <a:endParaRPr lang="ru-RU" sz="8800" b="1" dirty="0"/>
          </a:p>
        </p:txBody>
      </p:sp>
      <p:pic>
        <p:nvPicPr>
          <p:cNvPr id="10" name="Рисунок 9" descr="Три круги, включающие в себя концентрический круги.">
            <a:extLst>
              <a:ext uri="{FF2B5EF4-FFF2-40B4-BE49-F238E27FC236}">
                <a16:creationId xmlns:a16="http://schemas.microsoft.com/office/drawing/2014/main" id="{52D62CA8-7C6C-F87A-BAC2-35C9DBC584E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660400" y="-736600"/>
            <a:ext cx="4572000" cy="4572000"/>
          </a:xfrm>
          <a:prstGeom prst="rect">
            <a:avLst/>
          </a:prstGeom>
        </p:spPr>
      </p:pic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7684A398-CC02-CE99-A2D4-D47F4189D4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9696694"/>
              </p:ext>
            </p:extLst>
          </p:nvPr>
        </p:nvGraphicFramePr>
        <p:xfrm>
          <a:off x="368300" y="1186057"/>
          <a:ext cx="11455400" cy="5070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60713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7E777-D6D1-04E8-E09D-635A8480C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6635F-02DB-34F0-2E26-B8272486A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4963"/>
            <a:ext cx="9144000" cy="592137"/>
          </a:xfrm>
        </p:spPr>
        <p:txBody>
          <a:bodyPr>
            <a:noAutofit/>
          </a:bodyPr>
          <a:lstStyle/>
          <a:p>
            <a:r>
              <a:rPr lang="ru-RU" sz="3200" b="1" dirty="0">
                <a:effectLst/>
                <a:ea typeface="Calibri" panose="020F0502020204030204" pitchFamily="34" charset="0"/>
              </a:rPr>
              <a:t>Создание регулярной армии</a:t>
            </a:r>
            <a:endParaRPr lang="ru-RU" sz="8800" b="1" dirty="0"/>
          </a:p>
        </p:txBody>
      </p:sp>
      <p:pic>
        <p:nvPicPr>
          <p:cNvPr id="4" name="Рисунок 3" descr="Набор кругов в различных размерах и шаблонах">
            <a:extLst>
              <a:ext uri="{FF2B5EF4-FFF2-40B4-BE49-F238E27FC236}">
                <a16:creationId xmlns:a16="http://schemas.microsoft.com/office/drawing/2014/main" id="{F7577B55-1D3B-7FAD-51FB-32D7BE13B0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088100" y="-1016000"/>
            <a:ext cx="4572000" cy="4572000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Шрифт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939C9D9-CB1D-CEFA-34A4-05260B8F4B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54386"/>
            <a:ext cx="2514600" cy="403614"/>
          </a:xfrm>
          <a:prstGeom prst="rect">
            <a:avLst/>
          </a:prstGeom>
        </p:spPr>
      </p:pic>
      <p:pic>
        <p:nvPicPr>
          <p:cNvPr id="7" name="Рисунок 6" descr="Три круги, включающие в себя концентрический круги.">
            <a:extLst>
              <a:ext uri="{FF2B5EF4-FFF2-40B4-BE49-F238E27FC236}">
                <a16:creationId xmlns:a16="http://schemas.microsoft.com/office/drawing/2014/main" id="{39E91EC9-A030-0538-6262-85091310834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2658" t="16007" r="12620" b="15381"/>
          <a:stretch/>
        </p:blipFill>
        <p:spPr>
          <a:xfrm>
            <a:off x="8775700" y="3721100"/>
            <a:ext cx="3416300" cy="3136900"/>
          </a:xfrm>
          <a:prstGeom prst="rect">
            <a:avLst/>
          </a:prstGeom>
        </p:spPr>
      </p:pic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069422BD-BE96-85D6-97F4-1D1CEE7F0E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7684397"/>
              </p:ext>
            </p:extLst>
          </p:nvPr>
        </p:nvGraphicFramePr>
        <p:xfrm>
          <a:off x="596900" y="1115630"/>
          <a:ext cx="10998200" cy="5045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1952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AFC4AE-7BB5-8EEB-886D-1139D4BA7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8DD29B-0F57-D675-5063-B096022961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4963"/>
            <a:ext cx="9144000" cy="592137"/>
          </a:xfrm>
        </p:spPr>
        <p:txBody>
          <a:bodyPr>
            <a:noAutofit/>
          </a:bodyPr>
          <a:lstStyle/>
          <a:p>
            <a:r>
              <a:rPr lang="ru-RU" sz="3200" b="1" dirty="0">
                <a:effectLst/>
                <a:ea typeface="Calibri" panose="020F0502020204030204" pitchFamily="34" charset="0"/>
              </a:rPr>
              <a:t>Боевая тактика египтян</a:t>
            </a:r>
            <a:endParaRPr lang="ru-RU" sz="8800" b="1" dirty="0"/>
          </a:p>
        </p:txBody>
      </p:sp>
      <p:pic>
        <p:nvPicPr>
          <p:cNvPr id="6" name="Рисунок 5" descr="Изображение выглядит как текст, Шрифт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1F237FE2-4071-3554-CF78-C75A7233D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4386"/>
            <a:ext cx="2514600" cy="403614"/>
          </a:xfrm>
          <a:prstGeom prst="rect">
            <a:avLst/>
          </a:prstGeom>
        </p:spPr>
      </p:pic>
      <p:pic>
        <p:nvPicPr>
          <p:cNvPr id="7" name="Рисунок 6" descr="Три круги, включающие в себя концентрический круги.">
            <a:extLst>
              <a:ext uri="{FF2B5EF4-FFF2-40B4-BE49-F238E27FC236}">
                <a16:creationId xmlns:a16="http://schemas.microsoft.com/office/drawing/2014/main" id="{9E798BEB-D0A1-0534-2D76-46C39B035E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2658" t="16007" r="12620" b="15381"/>
          <a:stretch/>
        </p:blipFill>
        <p:spPr>
          <a:xfrm>
            <a:off x="8775700" y="3721100"/>
            <a:ext cx="3416300" cy="3136900"/>
          </a:xfrm>
          <a:prstGeom prst="rect">
            <a:avLst/>
          </a:prstGeom>
        </p:spPr>
      </p:pic>
      <p:pic>
        <p:nvPicPr>
          <p:cNvPr id="10" name="Рисунок 9" descr="Сетка с маленькими кругами">
            <a:extLst>
              <a:ext uri="{FF2B5EF4-FFF2-40B4-BE49-F238E27FC236}">
                <a16:creationId xmlns:a16="http://schemas.microsoft.com/office/drawing/2014/main" id="{68AB4E9B-D16F-5050-8139-9B5177D9F81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b="37408"/>
          <a:stretch/>
        </p:blipFill>
        <p:spPr>
          <a:xfrm>
            <a:off x="-914400" y="-863600"/>
            <a:ext cx="6858000" cy="4292600"/>
          </a:xfrm>
          <a:prstGeom prst="rect">
            <a:avLst/>
          </a:prstGeom>
        </p:spPr>
      </p:pic>
      <p:pic>
        <p:nvPicPr>
          <p:cNvPr id="11" name="Рисунок 10" descr="Сетка с маленькими кругами">
            <a:extLst>
              <a:ext uri="{FF2B5EF4-FFF2-40B4-BE49-F238E27FC236}">
                <a16:creationId xmlns:a16="http://schemas.microsoft.com/office/drawing/2014/main" id="{5EBEB3DF-E52F-0C03-4D02-87642713EA5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b="37408"/>
          <a:stretch/>
        </p:blipFill>
        <p:spPr>
          <a:xfrm flipH="1">
            <a:off x="6248400" y="-863600"/>
            <a:ext cx="6858000" cy="4292600"/>
          </a:xfrm>
          <a:prstGeom prst="rect">
            <a:avLst/>
          </a:prstGeom>
        </p:spPr>
      </p:pic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9F9A4C38-59C1-F003-4BF5-DD480A1FE2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4895047"/>
              </p:ext>
            </p:extLst>
          </p:nvPr>
        </p:nvGraphicFramePr>
        <p:xfrm>
          <a:off x="825500" y="1320800"/>
          <a:ext cx="10604500" cy="4914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02646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D1E9B-DBB2-8C6A-9742-1F864FF89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8B26E9-8D45-61D3-E730-C61C165B1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4963"/>
            <a:ext cx="9144000" cy="592137"/>
          </a:xfrm>
        </p:spPr>
        <p:txBody>
          <a:bodyPr>
            <a:noAutofit/>
          </a:bodyPr>
          <a:lstStyle/>
          <a:p>
            <a:r>
              <a:rPr lang="ru-RU" sz="3200" b="1" dirty="0">
                <a:effectLst/>
                <a:ea typeface="Calibri" panose="020F0502020204030204" pitchFamily="34" charset="0"/>
              </a:rPr>
              <a:t>Фараон Тутмос </a:t>
            </a:r>
            <a:r>
              <a:rPr lang="en" sz="3200" b="1" dirty="0">
                <a:effectLst/>
                <a:ea typeface="Calibri" panose="020F0502020204030204" pitchFamily="34" charset="0"/>
              </a:rPr>
              <a:t>III</a:t>
            </a:r>
            <a:endParaRPr lang="ru-RU" sz="8800" b="1" dirty="0"/>
          </a:p>
        </p:txBody>
      </p:sp>
      <p:pic>
        <p:nvPicPr>
          <p:cNvPr id="4" name="Рисунок 3" descr="Набор кругов в различных размерах и шаблонах">
            <a:extLst>
              <a:ext uri="{FF2B5EF4-FFF2-40B4-BE49-F238E27FC236}">
                <a16:creationId xmlns:a16="http://schemas.microsoft.com/office/drawing/2014/main" id="{C24A4E82-45A4-B29B-BD52-DCF68374E1B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088100" y="-1016000"/>
            <a:ext cx="4572000" cy="4572000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Шрифт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A3539FA-0BE8-EC8D-A1C4-CA8CE48C87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54386"/>
            <a:ext cx="2514600" cy="403614"/>
          </a:xfrm>
          <a:prstGeom prst="rect">
            <a:avLst/>
          </a:prstGeom>
        </p:spPr>
      </p:pic>
      <p:pic>
        <p:nvPicPr>
          <p:cNvPr id="7" name="Рисунок 6" descr="Три круги, включающие в себя концентрический круги.">
            <a:extLst>
              <a:ext uri="{FF2B5EF4-FFF2-40B4-BE49-F238E27FC236}">
                <a16:creationId xmlns:a16="http://schemas.microsoft.com/office/drawing/2014/main" id="{AA141603-8913-BE07-3327-3FA5C50017C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2658" t="16007" r="12620" b="15381"/>
          <a:stretch/>
        </p:blipFill>
        <p:spPr>
          <a:xfrm>
            <a:off x="8708102" y="0"/>
            <a:ext cx="3416300" cy="3136900"/>
          </a:xfrm>
          <a:prstGeom prst="rect">
            <a:avLst/>
          </a:prstGeom>
        </p:spPr>
      </p:pic>
      <p:pic>
        <p:nvPicPr>
          <p:cNvPr id="9" name="Рисунок 8" descr="Три круги, включающие в себя концентрический круги.">
            <a:extLst>
              <a:ext uri="{FF2B5EF4-FFF2-40B4-BE49-F238E27FC236}">
                <a16:creationId xmlns:a16="http://schemas.microsoft.com/office/drawing/2014/main" id="{C5A0B646-BE52-6333-0F78-BA3A916887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2658" t="16007" r="12620" b="15381"/>
          <a:stretch/>
        </p:blipFill>
        <p:spPr>
          <a:xfrm>
            <a:off x="8775700" y="3721101"/>
            <a:ext cx="3416300" cy="3136900"/>
          </a:xfrm>
          <a:prstGeom prst="rect">
            <a:avLst/>
          </a:prstGeom>
        </p:spPr>
      </p:pic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CE5DF0BE-B676-B1F7-A3E1-38FAC984A8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7881120"/>
              </p:ext>
            </p:extLst>
          </p:nvPr>
        </p:nvGraphicFramePr>
        <p:xfrm>
          <a:off x="600075" y="1262063"/>
          <a:ext cx="11058525" cy="5024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85662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601977-E361-CBE0-E800-9C0B59FCF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12475E-2259-97FB-69E4-56F059B388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4963"/>
            <a:ext cx="9144000" cy="592137"/>
          </a:xfrm>
        </p:spPr>
        <p:txBody>
          <a:bodyPr>
            <a:noAutofit/>
          </a:bodyPr>
          <a:lstStyle/>
          <a:p>
            <a:r>
              <a:rPr lang="ru-RU" sz="3200" b="1" dirty="0">
                <a:effectLst/>
                <a:ea typeface="Calibri" panose="020F0502020204030204" pitchFamily="34" charset="0"/>
              </a:rPr>
              <a:t>Фараон Рамсес </a:t>
            </a:r>
            <a:r>
              <a:rPr lang="en" sz="3200" b="1" dirty="0">
                <a:effectLst/>
                <a:ea typeface="Calibri" panose="020F0502020204030204" pitchFamily="34" charset="0"/>
              </a:rPr>
              <a:t>II</a:t>
            </a:r>
            <a:endParaRPr lang="ru-RU" sz="8800" b="1" dirty="0"/>
          </a:p>
        </p:txBody>
      </p:sp>
      <p:pic>
        <p:nvPicPr>
          <p:cNvPr id="4" name="Рисунок 3" descr="Набор кругов в различных размерах и шаблонах">
            <a:extLst>
              <a:ext uri="{FF2B5EF4-FFF2-40B4-BE49-F238E27FC236}">
                <a16:creationId xmlns:a16="http://schemas.microsoft.com/office/drawing/2014/main" id="{48000CDC-666D-1089-56A5-2CC58414A9D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088100" y="-1016000"/>
            <a:ext cx="4572000" cy="4572000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Шрифт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D1BA393-5A0B-60E7-63AB-0E4161FDA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54386"/>
            <a:ext cx="2514600" cy="403614"/>
          </a:xfrm>
          <a:prstGeom prst="rect">
            <a:avLst/>
          </a:prstGeom>
        </p:spPr>
      </p:pic>
      <p:pic>
        <p:nvPicPr>
          <p:cNvPr id="7" name="Рисунок 6" descr="Три круги, включающие в себя концентрический круги.">
            <a:extLst>
              <a:ext uri="{FF2B5EF4-FFF2-40B4-BE49-F238E27FC236}">
                <a16:creationId xmlns:a16="http://schemas.microsoft.com/office/drawing/2014/main" id="{EBBF7F94-5EF0-C2D8-19DD-0F0709F58A3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2658" t="16007" r="12620" b="15381"/>
          <a:stretch/>
        </p:blipFill>
        <p:spPr>
          <a:xfrm>
            <a:off x="8708102" y="0"/>
            <a:ext cx="3416300" cy="3136900"/>
          </a:xfrm>
          <a:prstGeom prst="rect">
            <a:avLst/>
          </a:prstGeom>
        </p:spPr>
      </p:pic>
      <p:pic>
        <p:nvPicPr>
          <p:cNvPr id="9" name="Рисунок 8" descr="Три круги, включающие в себя концентрический круги.">
            <a:extLst>
              <a:ext uri="{FF2B5EF4-FFF2-40B4-BE49-F238E27FC236}">
                <a16:creationId xmlns:a16="http://schemas.microsoft.com/office/drawing/2014/main" id="{9BF3E125-AF86-2E6C-4EA4-E0E899AC1F1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2658" t="16007" r="12620" b="15381"/>
          <a:stretch/>
        </p:blipFill>
        <p:spPr>
          <a:xfrm>
            <a:off x="8775700" y="3721101"/>
            <a:ext cx="3416300" cy="3136900"/>
          </a:xfrm>
          <a:prstGeom prst="rect">
            <a:avLst/>
          </a:prstGeom>
        </p:spPr>
      </p:pic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D417F342-1B17-920D-700E-374ADC80DB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0896907"/>
              </p:ext>
            </p:extLst>
          </p:nvPr>
        </p:nvGraphicFramePr>
        <p:xfrm>
          <a:off x="600075" y="1262063"/>
          <a:ext cx="11058525" cy="5024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903231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CA777C-3973-DB17-FEB0-958758009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CD8299-85B0-1884-096E-15A3F87EB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4963"/>
            <a:ext cx="9144000" cy="592137"/>
          </a:xfrm>
        </p:spPr>
        <p:txBody>
          <a:bodyPr>
            <a:noAutofit/>
          </a:bodyPr>
          <a:lstStyle/>
          <a:p>
            <a:r>
              <a:rPr lang="ru-RU" sz="3200" b="1" dirty="0">
                <a:effectLst/>
                <a:ea typeface="Calibri" panose="020F0502020204030204" pitchFamily="34" charset="0"/>
              </a:rPr>
              <a:t>Итоги урока</a:t>
            </a:r>
            <a:endParaRPr lang="ru-RU" sz="8800" b="1" dirty="0"/>
          </a:p>
        </p:txBody>
      </p:sp>
      <p:pic>
        <p:nvPicPr>
          <p:cNvPr id="4" name="Рисунок 3" descr="Набор кругов в различных размерах и шаблонах">
            <a:extLst>
              <a:ext uri="{FF2B5EF4-FFF2-40B4-BE49-F238E27FC236}">
                <a16:creationId xmlns:a16="http://schemas.microsoft.com/office/drawing/2014/main" id="{367E3200-06DE-79FC-F0E6-5A6F7A55E3E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088100" y="-1016000"/>
            <a:ext cx="4572000" cy="4572000"/>
          </a:xfrm>
          <a:prstGeom prst="rect">
            <a:avLst/>
          </a:prstGeom>
        </p:spPr>
      </p:pic>
      <p:pic>
        <p:nvPicPr>
          <p:cNvPr id="5" name="Рисунок 4" descr="Набор кругов в различных размерах и шаблонах">
            <a:extLst>
              <a:ext uri="{FF2B5EF4-FFF2-40B4-BE49-F238E27FC236}">
                <a16:creationId xmlns:a16="http://schemas.microsoft.com/office/drawing/2014/main" id="{C05440A2-4089-072A-CD7E-CC9BB5D6C2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08100" y="-1016000"/>
            <a:ext cx="4572000" cy="4572000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Шрифт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5273A0BA-C84D-1649-A565-9305387B57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54386"/>
            <a:ext cx="2514600" cy="403614"/>
          </a:xfrm>
          <a:prstGeom prst="rect">
            <a:avLst/>
          </a:prstGeom>
        </p:spPr>
      </p:pic>
      <p:pic>
        <p:nvPicPr>
          <p:cNvPr id="7" name="Рисунок 6" descr="Три круги, включающие в себя концентрический круги.">
            <a:extLst>
              <a:ext uri="{FF2B5EF4-FFF2-40B4-BE49-F238E27FC236}">
                <a16:creationId xmlns:a16="http://schemas.microsoft.com/office/drawing/2014/main" id="{904377E7-9C20-8091-16D4-7274E5EF8B2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2658" t="16007" r="12620" b="15381"/>
          <a:stretch/>
        </p:blipFill>
        <p:spPr>
          <a:xfrm>
            <a:off x="8775700" y="3721100"/>
            <a:ext cx="3416300" cy="3136900"/>
          </a:xfrm>
          <a:prstGeom prst="rect">
            <a:avLst/>
          </a:prstGeom>
        </p:spPr>
      </p:pic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87768C3A-0614-344D-BA97-D49E633B00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1049772"/>
              </p:ext>
            </p:extLst>
          </p:nvPr>
        </p:nvGraphicFramePr>
        <p:xfrm>
          <a:off x="257175" y="927100"/>
          <a:ext cx="6643688" cy="5527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1" name="Рисунок 10" descr="Изображение выглядит как мультфильм, снимок экрана, Анимация, Компьютерная игра&#10;&#10;Автоматически созданное описание">
            <a:extLst>
              <a:ext uri="{FF2B5EF4-FFF2-40B4-BE49-F238E27FC236}">
                <a16:creationId xmlns:a16="http://schemas.microsoft.com/office/drawing/2014/main" id="{0599494B-C8DA-F0E9-8B1F-7ED173DBB8B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29473" y="1987549"/>
            <a:ext cx="4705352" cy="3136901"/>
          </a:xfrm>
          <a:prstGeom prst="round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5CA2A80-7C36-8A62-3897-1A6FF08F307D}"/>
              </a:ext>
            </a:extLst>
          </p:cNvPr>
          <p:cNvSpPr txBox="1"/>
          <p:nvPr/>
        </p:nvSpPr>
        <p:spPr>
          <a:xfrm>
            <a:off x="7986713" y="1557338"/>
            <a:ext cx="11144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200" dirty="0">
                <a:solidFill>
                  <a:schemeClr val="bg1"/>
                </a:solidFill>
              </a:rPr>
              <a:t>https://www.freepik.com/free-vector/two-anubis-deities-with-ankh-walking-canes-mummy-case-cartoon-illustration-egyptian-gods-ancient-temple-interior-symbols-hieroglyphics-ancient-egypt-history-art-concept_14573571.htm#fromView=search&amp;page=2&amp;position=30&amp;uuid=73f48dc7-786d-4a67-bf13-72303b83c1c2&amp;query=</a:t>
            </a:r>
            <a:r>
              <a:rPr lang="ru-RU" sz="200" dirty="0" err="1">
                <a:solidFill>
                  <a:schemeClr val="bg1"/>
                </a:solidFill>
              </a:rPr>
              <a:t>открытие+Древнего+Египта</a:t>
            </a:r>
            <a:endParaRPr lang="ru-RU" sz="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4537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538</Words>
  <Application>Microsoft Macintosh PowerPoint</Application>
  <PresentationFormat>Широкоэкранный</PresentationFormat>
  <Paragraphs>49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Расцвет Древнеегипетского государства </vt:lpstr>
      <vt:lpstr>Новые открытия в хозяйстве</vt:lpstr>
      <vt:lpstr>Возвышение столицы и военные новшества</vt:lpstr>
      <vt:lpstr>Создание регулярной армии</vt:lpstr>
      <vt:lpstr>Боевая тактика египтян</vt:lpstr>
      <vt:lpstr>Фараон Тутмос III</vt:lpstr>
      <vt:lpstr>Фараон Рамсес II</vt:lpstr>
      <vt:lpstr>Итоги урока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1</cp:revision>
  <dcterms:created xsi:type="dcterms:W3CDTF">2025-08-24T05:54:20Z</dcterms:created>
  <dcterms:modified xsi:type="dcterms:W3CDTF">2025-08-24T06:48:39Z</dcterms:modified>
</cp:coreProperties>
</file>